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6" r:id="rId2"/>
    <p:sldId id="272" r:id="rId3"/>
    <p:sldId id="271" r:id="rId4"/>
    <p:sldId id="257" r:id="rId5"/>
    <p:sldId id="258" r:id="rId6"/>
    <p:sldId id="259" r:id="rId7"/>
    <p:sldId id="261" r:id="rId8"/>
    <p:sldId id="266" r:id="rId9"/>
    <p:sldId id="267" r:id="rId10"/>
    <p:sldId id="268" r:id="rId11"/>
    <p:sldId id="262" r:id="rId12"/>
    <p:sldId id="263" r:id="rId13"/>
    <p:sldId id="264" r:id="rId14"/>
    <p:sldId id="260" r:id="rId15"/>
    <p:sldId id="265" r:id="rId16"/>
    <p:sldId id="276" r:id="rId17"/>
    <p:sldId id="270"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87" autoAdjust="0"/>
  </p:normalViewPr>
  <p:slideViewPr>
    <p:cSldViewPr snapToGrid="0">
      <p:cViewPr varScale="1">
        <p:scale>
          <a:sx n="100" d="100"/>
          <a:sy n="100" d="100"/>
        </p:scale>
        <p:origin x="18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Honaker" userId="f9a7e015ccb15d01" providerId="LiveId" clId="{42BA72B4-CAB4-47AC-9DCC-78425FD4F280}"/>
    <pc:docChg chg="custSel addSld delSld modSld sldOrd modMainMaster">
      <pc:chgData name="Scott Honaker" userId="f9a7e015ccb15d01" providerId="LiveId" clId="{42BA72B4-CAB4-47AC-9DCC-78425FD4F280}" dt="2017-11-15T18:08:21.282" v="360"/>
      <pc:docMkLst>
        <pc:docMk/>
      </pc:docMkLst>
      <pc:sldChg chg="delSp">
        <pc:chgData name="Scott Honaker" userId="f9a7e015ccb15d01" providerId="LiveId" clId="{42BA72B4-CAB4-47AC-9DCC-78425FD4F280}" dt="2017-11-15T17:05:52.822" v="1"/>
        <pc:sldMkLst>
          <pc:docMk/>
          <pc:sldMk cId="3414104513" sldId="256"/>
        </pc:sldMkLst>
        <pc:spChg chg="del">
          <ac:chgData name="Scott Honaker" userId="f9a7e015ccb15d01" providerId="LiveId" clId="{42BA72B4-CAB4-47AC-9DCC-78425FD4F280}" dt="2017-11-15T17:05:52.822" v="1"/>
          <ac:spMkLst>
            <pc:docMk/>
            <pc:sldMk cId="3414104513" sldId="256"/>
            <ac:spMk id="4" creationId="{A7258057-52AC-40C1-83E6-64134051D149}"/>
          </ac:spMkLst>
        </pc:spChg>
      </pc:sldChg>
      <pc:sldChg chg="addSp delSp modSp ord">
        <pc:chgData name="Scott Honaker" userId="f9a7e015ccb15d01" providerId="LiveId" clId="{42BA72B4-CAB4-47AC-9DCC-78425FD4F280}" dt="2017-11-15T18:08:21.282" v="360"/>
        <pc:sldMkLst>
          <pc:docMk/>
          <pc:sldMk cId="3377137764" sldId="257"/>
        </pc:sldMkLst>
        <pc:spChg chg="mod">
          <ac:chgData name="Scott Honaker" userId="f9a7e015ccb15d01" providerId="LiveId" clId="{42BA72B4-CAB4-47AC-9DCC-78425FD4F280}" dt="2017-11-15T18:06:52.466" v="271"/>
          <ac:spMkLst>
            <pc:docMk/>
            <pc:sldMk cId="3377137764" sldId="257"/>
            <ac:spMk id="2" creationId="{00000000-0000-0000-0000-000000000000}"/>
          </ac:spMkLst>
        </pc:spChg>
        <pc:spChg chg="add del mod">
          <ac:chgData name="Scott Honaker" userId="f9a7e015ccb15d01" providerId="LiveId" clId="{42BA72B4-CAB4-47AC-9DCC-78425FD4F280}" dt="2017-11-15T17:21:09.979" v="34"/>
          <ac:spMkLst>
            <pc:docMk/>
            <pc:sldMk cId="3377137764" sldId="257"/>
            <ac:spMk id="6" creationId="{61308A59-1603-4A0B-96D8-3C354A3574B3}"/>
          </ac:spMkLst>
        </pc:spChg>
        <pc:spChg chg="add del mod">
          <ac:chgData name="Scott Honaker" userId="f9a7e015ccb15d01" providerId="LiveId" clId="{42BA72B4-CAB4-47AC-9DCC-78425FD4F280}" dt="2017-11-15T17:21:09.979" v="34"/>
          <ac:spMkLst>
            <pc:docMk/>
            <pc:sldMk cId="3377137764" sldId="257"/>
            <ac:spMk id="7" creationId="{7F9B892E-7E62-4D74-83BC-296FCC09C48D}"/>
          </ac:spMkLst>
        </pc:spChg>
        <pc:spChg chg="add del mod">
          <ac:chgData name="Scott Honaker" userId="f9a7e015ccb15d01" providerId="LiveId" clId="{42BA72B4-CAB4-47AC-9DCC-78425FD4F280}" dt="2017-11-15T17:21:09.979" v="34"/>
          <ac:spMkLst>
            <pc:docMk/>
            <pc:sldMk cId="3377137764" sldId="257"/>
            <ac:spMk id="8" creationId="{27F0B10A-3DFE-47EF-B5E6-236571554FDC}"/>
          </ac:spMkLst>
        </pc:spChg>
        <pc:spChg chg="add del mod">
          <ac:chgData name="Scott Honaker" userId="f9a7e015ccb15d01" providerId="LiveId" clId="{42BA72B4-CAB4-47AC-9DCC-78425FD4F280}" dt="2017-11-15T17:21:09.979" v="34"/>
          <ac:spMkLst>
            <pc:docMk/>
            <pc:sldMk cId="3377137764" sldId="257"/>
            <ac:spMk id="9" creationId="{684106D9-9636-4139-A2D3-9702FE31D6E0}"/>
          </ac:spMkLst>
        </pc:spChg>
      </pc:sldChg>
      <pc:sldChg chg="addSp delSp modSp ord">
        <pc:chgData name="Scott Honaker" userId="f9a7e015ccb15d01" providerId="LiveId" clId="{42BA72B4-CAB4-47AC-9DCC-78425FD4F280}" dt="2017-11-15T17:21:09.979" v="34"/>
        <pc:sldMkLst>
          <pc:docMk/>
          <pc:sldMk cId="2370440261" sldId="258"/>
        </pc:sldMkLst>
        <pc:spChg chg="add del mod">
          <ac:chgData name="Scott Honaker" userId="f9a7e015ccb15d01" providerId="LiveId" clId="{42BA72B4-CAB4-47AC-9DCC-78425FD4F280}" dt="2017-11-15T17:21:09.979" v="34"/>
          <ac:spMkLst>
            <pc:docMk/>
            <pc:sldMk cId="2370440261" sldId="258"/>
            <ac:spMk id="6" creationId="{9A053025-1B24-4E57-9E1D-C66AB5F970C4}"/>
          </ac:spMkLst>
        </pc:spChg>
        <pc:spChg chg="add del mod">
          <ac:chgData name="Scott Honaker" userId="f9a7e015ccb15d01" providerId="LiveId" clId="{42BA72B4-CAB4-47AC-9DCC-78425FD4F280}" dt="2017-11-15T17:21:09.979" v="34"/>
          <ac:spMkLst>
            <pc:docMk/>
            <pc:sldMk cId="2370440261" sldId="258"/>
            <ac:spMk id="7" creationId="{D981CE8A-88A3-4777-8827-2EF503C7CB70}"/>
          </ac:spMkLst>
        </pc:spChg>
        <pc:spChg chg="add del mod">
          <ac:chgData name="Scott Honaker" userId="f9a7e015ccb15d01" providerId="LiveId" clId="{42BA72B4-CAB4-47AC-9DCC-78425FD4F280}" dt="2017-11-15T17:21:09.979" v="34"/>
          <ac:spMkLst>
            <pc:docMk/>
            <pc:sldMk cId="2370440261" sldId="258"/>
            <ac:spMk id="8" creationId="{FAEAFD17-4D25-4609-B9E2-B166CEC440F1}"/>
          </ac:spMkLst>
        </pc:spChg>
        <pc:spChg chg="add del mod">
          <ac:chgData name="Scott Honaker" userId="f9a7e015ccb15d01" providerId="LiveId" clId="{42BA72B4-CAB4-47AC-9DCC-78425FD4F280}" dt="2017-11-15T17:21:09.979" v="34"/>
          <ac:spMkLst>
            <pc:docMk/>
            <pc:sldMk cId="2370440261" sldId="258"/>
            <ac:spMk id="9" creationId="{32245A40-F103-4395-B2A3-DEA239C35AF0}"/>
          </ac:spMkLst>
        </pc:spChg>
      </pc:sldChg>
      <pc:sldChg chg="addSp delSp modSp">
        <pc:chgData name="Scott Honaker" userId="f9a7e015ccb15d01" providerId="LiveId" clId="{42BA72B4-CAB4-47AC-9DCC-78425FD4F280}" dt="2017-11-15T17:21:09.979" v="34"/>
        <pc:sldMkLst>
          <pc:docMk/>
          <pc:sldMk cId="802729985" sldId="259"/>
        </pc:sldMkLst>
        <pc:spChg chg="add del mod">
          <ac:chgData name="Scott Honaker" userId="f9a7e015ccb15d01" providerId="LiveId" clId="{42BA72B4-CAB4-47AC-9DCC-78425FD4F280}" dt="2017-11-15T17:21:09.979" v="34"/>
          <ac:spMkLst>
            <pc:docMk/>
            <pc:sldMk cId="802729985" sldId="259"/>
            <ac:spMk id="6" creationId="{41448BB5-2C5A-45EB-9A0F-732C72B2DDA6}"/>
          </ac:spMkLst>
        </pc:spChg>
        <pc:spChg chg="add del mod">
          <ac:chgData name="Scott Honaker" userId="f9a7e015ccb15d01" providerId="LiveId" clId="{42BA72B4-CAB4-47AC-9DCC-78425FD4F280}" dt="2017-11-15T17:21:09.979" v="34"/>
          <ac:spMkLst>
            <pc:docMk/>
            <pc:sldMk cId="802729985" sldId="259"/>
            <ac:spMk id="7" creationId="{F2F1F36E-0B14-4CC2-8648-6F5E556EFD38}"/>
          </ac:spMkLst>
        </pc:spChg>
        <pc:spChg chg="add del mod">
          <ac:chgData name="Scott Honaker" userId="f9a7e015ccb15d01" providerId="LiveId" clId="{42BA72B4-CAB4-47AC-9DCC-78425FD4F280}" dt="2017-11-15T17:21:09.979" v="34"/>
          <ac:spMkLst>
            <pc:docMk/>
            <pc:sldMk cId="802729985" sldId="259"/>
            <ac:spMk id="8" creationId="{377D2647-E21C-41BE-A7E0-8BF1B030BDD1}"/>
          </ac:spMkLst>
        </pc:spChg>
        <pc:spChg chg="add del mod">
          <ac:chgData name="Scott Honaker" userId="f9a7e015ccb15d01" providerId="LiveId" clId="{42BA72B4-CAB4-47AC-9DCC-78425FD4F280}" dt="2017-11-15T17:21:09.979" v="34"/>
          <ac:spMkLst>
            <pc:docMk/>
            <pc:sldMk cId="802729985" sldId="259"/>
            <ac:spMk id="9" creationId="{17E0865E-2762-4B22-9D5E-C1706D3D10D1}"/>
          </ac:spMkLst>
        </pc:spChg>
      </pc:sldChg>
      <pc:sldChg chg="addSp delSp modSp">
        <pc:chgData name="Scott Honaker" userId="f9a7e015ccb15d01" providerId="LiveId" clId="{42BA72B4-CAB4-47AC-9DCC-78425FD4F280}" dt="2017-11-15T17:21:10.061" v="35" actId="27636"/>
        <pc:sldMkLst>
          <pc:docMk/>
          <pc:sldMk cId="3637285790" sldId="260"/>
        </pc:sldMkLst>
        <pc:spChg chg="mod">
          <ac:chgData name="Scott Honaker" userId="f9a7e015ccb15d01" providerId="LiveId" clId="{42BA72B4-CAB4-47AC-9DCC-78425FD4F280}" dt="2017-11-15T17:21:10.061" v="35" actId="27636"/>
          <ac:spMkLst>
            <pc:docMk/>
            <pc:sldMk cId="3637285790" sldId="260"/>
            <ac:spMk id="2" creationId="{00000000-0000-0000-0000-000000000000}"/>
          </ac:spMkLst>
        </pc:spChg>
        <pc:spChg chg="add del mod">
          <ac:chgData name="Scott Honaker" userId="f9a7e015ccb15d01" providerId="LiveId" clId="{42BA72B4-CAB4-47AC-9DCC-78425FD4F280}" dt="2017-11-15T17:21:09.979" v="34"/>
          <ac:spMkLst>
            <pc:docMk/>
            <pc:sldMk cId="3637285790" sldId="260"/>
            <ac:spMk id="6" creationId="{84E221CB-DE0B-455D-8E2A-884B4C62BF23}"/>
          </ac:spMkLst>
        </pc:spChg>
        <pc:spChg chg="add del mod">
          <ac:chgData name="Scott Honaker" userId="f9a7e015ccb15d01" providerId="LiveId" clId="{42BA72B4-CAB4-47AC-9DCC-78425FD4F280}" dt="2017-11-15T17:21:09.979" v="34"/>
          <ac:spMkLst>
            <pc:docMk/>
            <pc:sldMk cId="3637285790" sldId="260"/>
            <ac:spMk id="7" creationId="{AF647889-BEE0-4CFA-B2E0-E1684377C5F4}"/>
          </ac:spMkLst>
        </pc:spChg>
        <pc:spChg chg="add del mod">
          <ac:chgData name="Scott Honaker" userId="f9a7e015ccb15d01" providerId="LiveId" clId="{42BA72B4-CAB4-47AC-9DCC-78425FD4F280}" dt="2017-11-15T17:21:09.979" v="34"/>
          <ac:spMkLst>
            <pc:docMk/>
            <pc:sldMk cId="3637285790" sldId="260"/>
            <ac:spMk id="8" creationId="{9879D859-4231-478B-9A1C-B697933FADFB}"/>
          </ac:spMkLst>
        </pc:spChg>
        <pc:spChg chg="add del mod">
          <ac:chgData name="Scott Honaker" userId="f9a7e015ccb15d01" providerId="LiveId" clId="{42BA72B4-CAB4-47AC-9DCC-78425FD4F280}" dt="2017-11-15T17:21:09.979" v="34"/>
          <ac:spMkLst>
            <pc:docMk/>
            <pc:sldMk cId="3637285790" sldId="260"/>
            <ac:spMk id="9" creationId="{ADD268FF-16A7-4C94-86D3-F39D075EA59A}"/>
          </ac:spMkLst>
        </pc:spChg>
      </pc:sldChg>
      <pc:sldChg chg="addSp delSp modSp">
        <pc:chgData name="Scott Honaker" userId="f9a7e015ccb15d01" providerId="LiveId" clId="{42BA72B4-CAB4-47AC-9DCC-78425FD4F280}" dt="2017-11-15T17:21:09.979" v="34"/>
        <pc:sldMkLst>
          <pc:docMk/>
          <pc:sldMk cId="519824501" sldId="261"/>
        </pc:sldMkLst>
        <pc:spChg chg="add del mod">
          <ac:chgData name="Scott Honaker" userId="f9a7e015ccb15d01" providerId="LiveId" clId="{42BA72B4-CAB4-47AC-9DCC-78425FD4F280}" dt="2017-11-15T17:21:09.979" v="34"/>
          <ac:spMkLst>
            <pc:docMk/>
            <pc:sldMk cId="519824501" sldId="261"/>
            <ac:spMk id="2" creationId="{040226B2-1085-4F3B-8628-603E8157B87B}"/>
          </ac:spMkLst>
        </pc:spChg>
        <pc:spChg chg="add del mod">
          <ac:chgData name="Scott Honaker" userId="f9a7e015ccb15d01" providerId="LiveId" clId="{42BA72B4-CAB4-47AC-9DCC-78425FD4F280}" dt="2017-11-15T17:21:09.979" v="34"/>
          <ac:spMkLst>
            <pc:docMk/>
            <pc:sldMk cId="519824501" sldId="261"/>
            <ac:spMk id="7" creationId="{B8DD7193-A9F9-4EE0-9962-AEA03A8A6BF3}"/>
          </ac:spMkLst>
        </pc:spChg>
        <pc:spChg chg="add del mod">
          <ac:chgData name="Scott Honaker" userId="f9a7e015ccb15d01" providerId="LiveId" clId="{42BA72B4-CAB4-47AC-9DCC-78425FD4F280}" dt="2017-11-15T17:21:09.979" v="34"/>
          <ac:spMkLst>
            <pc:docMk/>
            <pc:sldMk cId="519824501" sldId="261"/>
            <ac:spMk id="8" creationId="{F018CD0A-CD36-4930-A270-9A80A3402BA7}"/>
          </ac:spMkLst>
        </pc:spChg>
        <pc:spChg chg="add del mod">
          <ac:chgData name="Scott Honaker" userId="f9a7e015ccb15d01" providerId="LiveId" clId="{42BA72B4-CAB4-47AC-9DCC-78425FD4F280}" dt="2017-11-15T17:21:09.979" v="34"/>
          <ac:spMkLst>
            <pc:docMk/>
            <pc:sldMk cId="519824501" sldId="261"/>
            <ac:spMk id="9" creationId="{9C03FEFD-51A7-47A6-9786-A1D08A55A2EC}"/>
          </ac:spMkLst>
        </pc:spChg>
      </pc:sldChg>
      <pc:sldChg chg="addSp delSp modSp">
        <pc:chgData name="Scott Honaker" userId="f9a7e015ccb15d01" providerId="LiveId" clId="{42BA72B4-CAB4-47AC-9DCC-78425FD4F280}" dt="2017-11-15T17:21:09.979" v="34"/>
        <pc:sldMkLst>
          <pc:docMk/>
          <pc:sldMk cId="3074793612" sldId="262"/>
        </pc:sldMkLst>
        <pc:spChg chg="add del mod">
          <ac:chgData name="Scott Honaker" userId="f9a7e015ccb15d01" providerId="LiveId" clId="{42BA72B4-CAB4-47AC-9DCC-78425FD4F280}" dt="2017-11-15T17:21:09.979" v="34"/>
          <ac:spMkLst>
            <pc:docMk/>
            <pc:sldMk cId="3074793612" sldId="262"/>
            <ac:spMk id="2" creationId="{DC6FF94F-D585-4C78-B43A-BA3766463DAF}"/>
          </ac:spMkLst>
        </pc:spChg>
        <pc:spChg chg="add del mod">
          <ac:chgData name="Scott Honaker" userId="f9a7e015ccb15d01" providerId="LiveId" clId="{42BA72B4-CAB4-47AC-9DCC-78425FD4F280}" dt="2017-11-15T17:21:09.979" v="34"/>
          <ac:spMkLst>
            <pc:docMk/>
            <pc:sldMk cId="3074793612" sldId="262"/>
            <ac:spMk id="4" creationId="{A4E60807-CBD6-4115-A862-78ECCEFDAD07}"/>
          </ac:spMkLst>
        </pc:spChg>
        <pc:spChg chg="add del mod">
          <ac:chgData name="Scott Honaker" userId="f9a7e015ccb15d01" providerId="LiveId" clId="{42BA72B4-CAB4-47AC-9DCC-78425FD4F280}" dt="2017-11-15T17:21:09.979" v="34"/>
          <ac:spMkLst>
            <pc:docMk/>
            <pc:sldMk cId="3074793612" sldId="262"/>
            <ac:spMk id="5" creationId="{2DFD5249-702C-4DC6-9380-777C05735AA5}"/>
          </ac:spMkLst>
        </pc:spChg>
        <pc:spChg chg="add del mod">
          <ac:chgData name="Scott Honaker" userId="f9a7e015ccb15d01" providerId="LiveId" clId="{42BA72B4-CAB4-47AC-9DCC-78425FD4F280}" dt="2017-11-15T17:21:09.979" v="34"/>
          <ac:spMkLst>
            <pc:docMk/>
            <pc:sldMk cId="3074793612" sldId="262"/>
            <ac:spMk id="6" creationId="{AFFF83C8-65D3-4C64-8A3C-DB51224A8361}"/>
          </ac:spMkLst>
        </pc:spChg>
      </pc:sldChg>
      <pc:sldChg chg="addSp delSp modSp modNotesTx">
        <pc:chgData name="Scott Honaker" userId="f9a7e015ccb15d01" providerId="LiveId" clId="{42BA72B4-CAB4-47AC-9DCC-78425FD4F280}" dt="2017-11-15T17:21:09.979" v="34"/>
        <pc:sldMkLst>
          <pc:docMk/>
          <pc:sldMk cId="2704698470" sldId="263"/>
        </pc:sldMkLst>
        <pc:spChg chg="add del mod">
          <ac:chgData name="Scott Honaker" userId="f9a7e015ccb15d01" providerId="LiveId" clId="{42BA72B4-CAB4-47AC-9DCC-78425FD4F280}" dt="2017-11-15T17:21:09.979" v="34"/>
          <ac:spMkLst>
            <pc:docMk/>
            <pc:sldMk cId="2704698470" sldId="263"/>
            <ac:spMk id="2" creationId="{3C58B222-ECBE-46B1-8002-57A3B7CBA153}"/>
          </ac:spMkLst>
        </pc:spChg>
        <pc:spChg chg="add del mod">
          <ac:chgData name="Scott Honaker" userId="f9a7e015ccb15d01" providerId="LiveId" clId="{42BA72B4-CAB4-47AC-9DCC-78425FD4F280}" dt="2017-11-15T17:21:09.979" v="34"/>
          <ac:spMkLst>
            <pc:docMk/>
            <pc:sldMk cId="2704698470" sldId="263"/>
            <ac:spMk id="6" creationId="{FD31BCE0-FA88-4D9A-83FD-68207057AD2B}"/>
          </ac:spMkLst>
        </pc:spChg>
        <pc:spChg chg="add del mod">
          <ac:chgData name="Scott Honaker" userId="f9a7e015ccb15d01" providerId="LiveId" clId="{42BA72B4-CAB4-47AC-9DCC-78425FD4F280}" dt="2017-11-15T17:21:09.979" v="34"/>
          <ac:spMkLst>
            <pc:docMk/>
            <pc:sldMk cId="2704698470" sldId="263"/>
            <ac:spMk id="7" creationId="{9C0E6CF5-1A39-40BE-9F7A-E1EC8F9A3D78}"/>
          </ac:spMkLst>
        </pc:spChg>
        <pc:spChg chg="add del mod">
          <ac:chgData name="Scott Honaker" userId="f9a7e015ccb15d01" providerId="LiveId" clId="{42BA72B4-CAB4-47AC-9DCC-78425FD4F280}" dt="2017-11-15T17:21:09.979" v="34"/>
          <ac:spMkLst>
            <pc:docMk/>
            <pc:sldMk cId="2704698470" sldId="263"/>
            <ac:spMk id="8" creationId="{EB0B1E39-9410-462E-820D-90D673AEF0A8}"/>
          </ac:spMkLst>
        </pc:spChg>
      </pc:sldChg>
      <pc:sldChg chg="addSp delSp modSp">
        <pc:chgData name="Scott Honaker" userId="f9a7e015ccb15d01" providerId="LiveId" clId="{42BA72B4-CAB4-47AC-9DCC-78425FD4F280}" dt="2017-11-15T17:21:09.979" v="34"/>
        <pc:sldMkLst>
          <pc:docMk/>
          <pc:sldMk cId="3610796646" sldId="264"/>
        </pc:sldMkLst>
        <pc:spChg chg="add del mod">
          <ac:chgData name="Scott Honaker" userId="f9a7e015ccb15d01" providerId="LiveId" clId="{42BA72B4-CAB4-47AC-9DCC-78425FD4F280}" dt="2017-11-15T17:21:09.979" v="34"/>
          <ac:spMkLst>
            <pc:docMk/>
            <pc:sldMk cId="3610796646" sldId="264"/>
            <ac:spMk id="4" creationId="{A1769CA0-30A3-4546-8AA2-C09308CEA7F5}"/>
          </ac:spMkLst>
        </pc:spChg>
        <pc:spChg chg="add del mod">
          <ac:chgData name="Scott Honaker" userId="f9a7e015ccb15d01" providerId="LiveId" clId="{42BA72B4-CAB4-47AC-9DCC-78425FD4F280}" dt="2017-11-15T17:21:09.979" v="34"/>
          <ac:spMkLst>
            <pc:docMk/>
            <pc:sldMk cId="3610796646" sldId="264"/>
            <ac:spMk id="7" creationId="{F3FFDD23-6906-4DCE-AF52-3A7A61ECC09C}"/>
          </ac:spMkLst>
        </pc:spChg>
        <pc:spChg chg="add del mod">
          <ac:chgData name="Scott Honaker" userId="f9a7e015ccb15d01" providerId="LiveId" clId="{42BA72B4-CAB4-47AC-9DCC-78425FD4F280}" dt="2017-11-15T17:21:09.979" v="34"/>
          <ac:spMkLst>
            <pc:docMk/>
            <pc:sldMk cId="3610796646" sldId="264"/>
            <ac:spMk id="8" creationId="{58D35253-2227-4BFD-BF8E-17FBE7E4EF07}"/>
          </ac:spMkLst>
        </pc:spChg>
        <pc:spChg chg="add del mod">
          <ac:chgData name="Scott Honaker" userId="f9a7e015ccb15d01" providerId="LiveId" clId="{42BA72B4-CAB4-47AC-9DCC-78425FD4F280}" dt="2017-11-15T17:21:09.979" v="34"/>
          <ac:spMkLst>
            <pc:docMk/>
            <pc:sldMk cId="3610796646" sldId="264"/>
            <ac:spMk id="9" creationId="{04829FCF-7F60-4226-9C08-EDF57747412D}"/>
          </ac:spMkLst>
        </pc:spChg>
      </pc:sldChg>
      <pc:sldChg chg="addSp delSp modSp">
        <pc:chgData name="Scott Honaker" userId="f9a7e015ccb15d01" providerId="LiveId" clId="{42BA72B4-CAB4-47AC-9DCC-78425FD4F280}" dt="2017-11-15T17:21:09.979" v="34"/>
        <pc:sldMkLst>
          <pc:docMk/>
          <pc:sldMk cId="900423146" sldId="265"/>
        </pc:sldMkLst>
        <pc:spChg chg="add del mod">
          <ac:chgData name="Scott Honaker" userId="f9a7e015ccb15d01" providerId="LiveId" clId="{42BA72B4-CAB4-47AC-9DCC-78425FD4F280}" dt="2017-11-15T17:21:09.979" v="34"/>
          <ac:spMkLst>
            <pc:docMk/>
            <pc:sldMk cId="900423146" sldId="265"/>
            <ac:spMk id="6" creationId="{823FFBD8-3174-4C1B-8FC5-A476E895464D}"/>
          </ac:spMkLst>
        </pc:spChg>
        <pc:spChg chg="add del mod">
          <ac:chgData name="Scott Honaker" userId="f9a7e015ccb15d01" providerId="LiveId" clId="{42BA72B4-CAB4-47AC-9DCC-78425FD4F280}" dt="2017-11-15T17:21:09.979" v="34"/>
          <ac:spMkLst>
            <pc:docMk/>
            <pc:sldMk cId="900423146" sldId="265"/>
            <ac:spMk id="7" creationId="{AE1E066A-C4A1-4EC3-BA33-7EA667986302}"/>
          </ac:spMkLst>
        </pc:spChg>
        <pc:spChg chg="add del mod">
          <ac:chgData name="Scott Honaker" userId="f9a7e015ccb15d01" providerId="LiveId" clId="{42BA72B4-CAB4-47AC-9DCC-78425FD4F280}" dt="2017-11-15T17:21:09.979" v="34"/>
          <ac:spMkLst>
            <pc:docMk/>
            <pc:sldMk cId="900423146" sldId="265"/>
            <ac:spMk id="8" creationId="{051BAC8F-F686-4762-AA5C-D8E994C3C522}"/>
          </ac:spMkLst>
        </pc:spChg>
        <pc:spChg chg="add del mod">
          <ac:chgData name="Scott Honaker" userId="f9a7e015ccb15d01" providerId="LiveId" clId="{42BA72B4-CAB4-47AC-9DCC-78425FD4F280}" dt="2017-11-15T17:21:09.979" v="34"/>
          <ac:spMkLst>
            <pc:docMk/>
            <pc:sldMk cId="900423146" sldId="265"/>
            <ac:spMk id="9" creationId="{054F1EDB-548C-47EE-84B1-18C6D1565DAF}"/>
          </ac:spMkLst>
        </pc:spChg>
      </pc:sldChg>
      <pc:sldChg chg="addSp delSp modSp">
        <pc:chgData name="Scott Honaker" userId="f9a7e015ccb15d01" providerId="LiveId" clId="{42BA72B4-CAB4-47AC-9DCC-78425FD4F280}" dt="2017-11-15T17:21:09.979" v="34"/>
        <pc:sldMkLst>
          <pc:docMk/>
          <pc:sldMk cId="2236483318" sldId="266"/>
        </pc:sldMkLst>
        <pc:spChg chg="add del mod">
          <ac:chgData name="Scott Honaker" userId="f9a7e015ccb15d01" providerId="LiveId" clId="{42BA72B4-CAB4-47AC-9DCC-78425FD4F280}" dt="2017-11-15T17:21:09.979" v="34"/>
          <ac:spMkLst>
            <pc:docMk/>
            <pc:sldMk cId="2236483318" sldId="266"/>
            <ac:spMk id="10" creationId="{5A7AE56F-1A24-4470-AE8F-D16BF64BA509}"/>
          </ac:spMkLst>
        </pc:spChg>
        <pc:spChg chg="add del mod">
          <ac:chgData name="Scott Honaker" userId="f9a7e015ccb15d01" providerId="LiveId" clId="{42BA72B4-CAB4-47AC-9DCC-78425FD4F280}" dt="2017-11-15T17:21:09.979" v="34"/>
          <ac:spMkLst>
            <pc:docMk/>
            <pc:sldMk cId="2236483318" sldId="266"/>
            <ac:spMk id="11" creationId="{5A695EB3-28D0-494E-BAF7-FA614CEB9476}"/>
          </ac:spMkLst>
        </pc:spChg>
        <pc:spChg chg="add del mod">
          <ac:chgData name="Scott Honaker" userId="f9a7e015ccb15d01" providerId="LiveId" clId="{42BA72B4-CAB4-47AC-9DCC-78425FD4F280}" dt="2017-11-15T17:21:09.979" v="34"/>
          <ac:spMkLst>
            <pc:docMk/>
            <pc:sldMk cId="2236483318" sldId="266"/>
            <ac:spMk id="12" creationId="{9D2E2A90-5DAF-4372-A466-A6136A96A0E5}"/>
          </ac:spMkLst>
        </pc:spChg>
        <pc:spChg chg="add del mod">
          <ac:chgData name="Scott Honaker" userId="f9a7e015ccb15d01" providerId="LiveId" clId="{42BA72B4-CAB4-47AC-9DCC-78425FD4F280}" dt="2017-11-15T17:21:09.979" v="34"/>
          <ac:spMkLst>
            <pc:docMk/>
            <pc:sldMk cId="2236483318" sldId="266"/>
            <ac:spMk id="13" creationId="{3ADA1172-A54E-4831-B796-3CB624FEEE20}"/>
          </ac:spMkLst>
        </pc:spChg>
      </pc:sldChg>
      <pc:sldChg chg="addSp delSp modSp">
        <pc:chgData name="Scott Honaker" userId="f9a7e015ccb15d01" providerId="LiveId" clId="{42BA72B4-CAB4-47AC-9DCC-78425FD4F280}" dt="2017-11-15T17:21:09.979" v="34"/>
        <pc:sldMkLst>
          <pc:docMk/>
          <pc:sldMk cId="4079642951" sldId="267"/>
        </pc:sldMkLst>
        <pc:spChg chg="add del mod">
          <ac:chgData name="Scott Honaker" userId="f9a7e015ccb15d01" providerId="LiveId" clId="{42BA72B4-CAB4-47AC-9DCC-78425FD4F280}" dt="2017-11-15T17:21:09.979" v="34"/>
          <ac:spMkLst>
            <pc:docMk/>
            <pc:sldMk cId="4079642951" sldId="267"/>
            <ac:spMk id="9" creationId="{CEFB17CF-0250-48A4-AE3F-2CD2FD0BC8A2}"/>
          </ac:spMkLst>
        </pc:spChg>
        <pc:spChg chg="add del mod">
          <ac:chgData name="Scott Honaker" userId="f9a7e015ccb15d01" providerId="LiveId" clId="{42BA72B4-CAB4-47AC-9DCC-78425FD4F280}" dt="2017-11-15T17:21:09.979" v="34"/>
          <ac:spMkLst>
            <pc:docMk/>
            <pc:sldMk cId="4079642951" sldId="267"/>
            <ac:spMk id="10" creationId="{9AEF7604-6FB2-495C-940A-F933528CF78B}"/>
          </ac:spMkLst>
        </pc:spChg>
        <pc:spChg chg="add del mod">
          <ac:chgData name="Scott Honaker" userId="f9a7e015ccb15d01" providerId="LiveId" clId="{42BA72B4-CAB4-47AC-9DCC-78425FD4F280}" dt="2017-11-15T17:21:09.979" v="34"/>
          <ac:spMkLst>
            <pc:docMk/>
            <pc:sldMk cId="4079642951" sldId="267"/>
            <ac:spMk id="11" creationId="{38F2DE3F-64BF-46D8-B433-1425A0411DFD}"/>
          </ac:spMkLst>
        </pc:spChg>
        <pc:spChg chg="add del mod">
          <ac:chgData name="Scott Honaker" userId="f9a7e015ccb15d01" providerId="LiveId" clId="{42BA72B4-CAB4-47AC-9DCC-78425FD4F280}" dt="2017-11-15T17:21:09.979" v="34"/>
          <ac:spMkLst>
            <pc:docMk/>
            <pc:sldMk cId="4079642951" sldId="267"/>
            <ac:spMk id="12" creationId="{826CB39A-9625-4957-BD0E-C3717CEAFF64}"/>
          </ac:spMkLst>
        </pc:spChg>
      </pc:sldChg>
      <pc:sldChg chg="addSp delSp modSp">
        <pc:chgData name="Scott Honaker" userId="f9a7e015ccb15d01" providerId="LiveId" clId="{42BA72B4-CAB4-47AC-9DCC-78425FD4F280}" dt="2017-11-15T18:02:43.900" v="241" actId="20577"/>
        <pc:sldMkLst>
          <pc:docMk/>
          <pc:sldMk cId="2233498307" sldId="268"/>
        </pc:sldMkLst>
        <pc:spChg chg="mod">
          <ac:chgData name="Scott Honaker" userId="f9a7e015ccb15d01" providerId="LiveId" clId="{42BA72B4-CAB4-47AC-9DCC-78425FD4F280}" dt="2017-11-15T18:02:43.900" v="241" actId="20577"/>
          <ac:spMkLst>
            <pc:docMk/>
            <pc:sldMk cId="2233498307" sldId="268"/>
            <ac:spMk id="2" creationId="{00000000-0000-0000-0000-000000000000}"/>
          </ac:spMkLst>
        </pc:spChg>
        <pc:spChg chg="add del mod">
          <ac:chgData name="Scott Honaker" userId="f9a7e015ccb15d01" providerId="LiveId" clId="{42BA72B4-CAB4-47AC-9DCC-78425FD4F280}" dt="2017-11-15T17:21:09.979" v="34"/>
          <ac:spMkLst>
            <pc:docMk/>
            <pc:sldMk cId="2233498307" sldId="268"/>
            <ac:spMk id="9" creationId="{85570F65-8D95-44E1-8DCA-4B7473BAEA0E}"/>
          </ac:spMkLst>
        </pc:spChg>
        <pc:spChg chg="add del mod">
          <ac:chgData name="Scott Honaker" userId="f9a7e015ccb15d01" providerId="LiveId" clId="{42BA72B4-CAB4-47AC-9DCC-78425FD4F280}" dt="2017-11-15T17:21:09.979" v="34"/>
          <ac:spMkLst>
            <pc:docMk/>
            <pc:sldMk cId="2233498307" sldId="268"/>
            <ac:spMk id="10" creationId="{8BC4F597-6F9E-4F3B-A6AB-958E2975DBF4}"/>
          </ac:spMkLst>
        </pc:spChg>
        <pc:spChg chg="add del mod">
          <ac:chgData name="Scott Honaker" userId="f9a7e015ccb15d01" providerId="LiveId" clId="{42BA72B4-CAB4-47AC-9DCC-78425FD4F280}" dt="2017-11-15T17:21:09.979" v="34"/>
          <ac:spMkLst>
            <pc:docMk/>
            <pc:sldMk cId="2233498307" sldId="268"/>
            <ac:spMk id="11" creationId="{A9A01422-136C-4798-8ADF-EED62A73ADFA}"/>
          </ac:spMkLst>
        </pc:spChg>
        <pc:spChg chg="add del mod">
          <ac:chgData name="Scott Honaker" userId="f9a7e015ccb15d01" providerId="LiveId" clId="{42BA72B4-CAB4-47AC-9DCC-78425FD4F280}" dt="2017-11-15T17:21:09.979" v="34"/>
          <ac:spMkLst>
            <pc:docMk/>
            <pc:sldMk cId="2233498307" sldId="268"/>
            <ac:spMk id="12" creationId="{C39B4FA7-88B9-4764-B877-BC35585D39B7}"/>
          </ac:spMkLst>
        </pc:spChg>
      </pc:sldChg>
      <pc:sldChg chg="addSp delSp modSp">
        <pc:chgData name="Scott Honaker" userId="f9a7e015ccb15d01" providerId="LiveId" clId="{42BA72B4-CAB4-47AC-9DCC-78425FD4F280}" dt="2017-11-15T18:01:46.292" v="199" actId="20577"/>
        <pc:sldMkLst>
          <pc:docMk/>
          <pc:sldMk cId="1648278211" sldId="269"/>
        </pc:sldMkLst>
        <pc:spChg chg="mod">
          <ac:chgData name="Scott Honaker" userId="f9a7e015ccb15d01" providerId="LiveId" clId="{42BA72B4-CAB4-47AC-9DCC-78425FD4F280}" dt="2017-11-15T18:01:46.292" v="199" actId="20577"/>
          <ac:spMkLst>
            <pc:docMk/>
            <pc:sldMk cId="1648278211" sldId="269"/>
            <ac:spMk id="2" creationId="{00000000-0000-0000-0000-000000000000}"/>
          </ac:spMkLst>
        </pc:spChg>
        <pc:spChg chg="add del mod">
          <ac:chgData name="Scott Honaker" userId="f9a7e015ccb15d01" providerId="LiveId" clId="{42BA72B4-CAB4-47AC-9DCC-78425FD4F280}" dt="2017-11-15T17:21:09.979" v="34"/>
          <ac:spMkLst>
            <pc:docMk/>
            <pc:sldMk cId="1648278211" sldId="269"/>
            <ac:spMk id="6" creationId="{2705ABD5-1140-44E7-A608-8DB04440DB0D}"/>
          </ac:spMkLst>
        </pc:spChg>
        <pc:spChg chg="add del mod">
          <ac:chgData name="Scott Honaker" userId="f9a7e015ccb15d01" providerId="LiveId" clId="{42BA72B4-CAB4-47AC-9DCC-78425FD4F280}" dt="2017-11-15T17:21:09.979" v="34"/>
          <ac:spMkLst>
            <pc:docMk/>
            <pc:sldMk cId="1648278211" sldId="269"/>
            <ac:spMk id="7" creationId="{E25DCE01-85CB-443B-A983-5D9194317D63}"/>
          </ac:spMkLst>
        </pc:spChg>
        <pc:spChg chg="add del mod">
          <ac:chgData name="Scott Honaker" userId="f9a7e015ccb15d01" providerId="LiveId" clId="{42BA72B4-CAB4-47AC-9DCC-78425FD4F280}" dt="2017-11-15T17:21:09.979" v="34"/>
          <ac:spMkLst>
            <pc:docMk/>
            <pc:sldMk cId="1648278211" sldId="269"/>
            <ac:spMk id="8" creationId="{D787A666-A165-4F12-AA50-B0BA432230AE}"/>
          </ac:spMkLst>
        </pc:spChg>
        <pc:spChg chg="add del mod">
          <ac:chgData name="Scott Honaker" userId="f9a7e015ccb15d01" providerId="LiveId" clId="{42BA72B4-CAB4-47AC-9DCC-78425FD4F280}" dt="2017-11-15T17:21:09.979" v="34"/>
          <ac:spMkLst>
            <pc:docMk/>
            <pc:sldMk cId="1648278211" sldId="269"/>
            <ac:spMk id="9" creationId="{1E9E4594-153E-411D-A7BB-5C7C26BA5202}"/>
          </ac:spMkLst>
        </pc:spChg>
      </pc:sldChg>
      <pc:sldChg chg="addSp delSp modSp">
        <pc:chgData name="Scott Honaker" userId="f9a7e015ccb15d01" providerId="LiveId" clId="{42BA72B4-CAB4-47AC-9DCC-78425FD4F280}" dt="2017-11-15T17:21:09.979" v="34"/>
        <pc:sldMkLst>
          <pc:docMk/>
          <pc:sldMk cId="3050540455" sldId="270"/>
        </pc:sldMkLst>
        <pc:spChg chg="add del mod">
          <ac:chgData name="Scott Honaker" userId="f9a7e015ccb15d01" providerId="LiveId" clId="{42BA72B4-CAB4-47AC-9DCC-78425FD4F280}" dt="2017-11-15T17:21:09.979" v="34"/>
          <ac:spMkLst>
            <pc:docMk/>
            <pc:sldMk cId="3050540455" sldId="270"/>
            <ac:spMk id="6" creationId="{9EE1A5CD-2CEE-4D11-8AE1-46B591C80767}"/>
          </ac:spMkLst>
        </pc:spChg>
        <pc:spChg chg="add del mod">
          <ac:chgData name="Scott Honaker" userId="f9a7e015ccb15d01" providerId="LiveId" clId="{42BA72B4-CAB4-47AC-9DCC-78425FD4F280}" dt="2017-11-15T17:21:09.979" v="34"/>
          <ac:spMkLst>
            <pc:docMk/>
            <pc:sldMk cId="3050540455" sldId="270"/>
            <ac:spMk id="7" creationId="{CA0A5FE1-CA55-4601-AD57-23893345CD02}"/>
          </ac:spMkLst>
        </pc:spChg>
        <pc:spChg chg="add del mod">
          <ac:chgData name="Scott Honaker" userId="f9a7e015ccb15d01" providerId="LiveId" clId="{42BA72B4-CAB4-47AC-9DCC-78425FD4F280}" dt="2017-11-15T17:21:09.979" v="34"/>
          <ac:spMkLst>
            <pc:docMk/>
            <pc:sldMk cId="3050540455" sldId="270"/>
            <ac:spMk id="8" creationId="{6A2F1097-53F7-401F-BEF8-DABDF056B14C}"/>
          </ac:spMkLst>
        </pc:spChg>
        <pc:spChg chg="add del mod">
          <ac:chgData name="Scott Honaker" userId="f9a7e015ccb15d01" providerId="LiveId" clId="{42BA72B4-CAB4-47AC-9DCC-78425FD4F280}" dt="2017-11-15T17:21:09.979" v="34"/>
          <ac:spMkLst>
            <pc:docMk/>
            <pc:sldMk cId="3050540455" sldId="270"/>
            <ac:spMk id="9" creationId="{DC348E57-8417-4B5D-9001-18D1A94D24B2}"/>
          </ac:spMkLst>
        </pc:spChg>
      </pc:sldChg>
      <pc:sldChg chg="addSp delSp modSp">
        <pc:chgData name="Scott Honaker" userId="f9a7e015ccb15d01" providerId="LiveId" clId="{42BA72B4-CAB4-47AC-9DCC-78425FD4F280}" dt="2017-11-15T18:07:50.183" v="359" actId="20577"/>
        <pc:sldMkLst>
          <pc:docMk/>
          <pc:sldMk cId="1049776546" sldId="271"/>
        </pc:sldMkLst>
        <pc:spChg chg="add del mod">
          <ac:chgData name="Scott Honaker" userId="f9a7e015ccb15d01" providerId="LiveId" clId="{42BA72B4-CAB4-47AC-9DCC-78425FD4F280}" dt="2017-11-15T17:17:23.194" v="9"/>
          <ac:spMkLst>
            <pc:docMk/>
            <pc:sldMk cId="1049776546" sldId="271"/>
            <ac:spMk id="2" creationId="{27E72417-9749-4616-80B0-F06DA9A21D4E}"/>
          </ac:spMkLst>
        </pc:spChg>
        <pc:spChg chg="add del mod">
          <ac:chgData name="Scott Honaker" userId="f9a7e015ccb15d01" providerId="LiveId" clId="{42BA72B4-CAB4-47AC-9DCC-78425FD4F280}" dt="2017-11-15T17:17:23.194" v="9"/>
          <ac:spMkLst>
            <pc:docMk/>
            <pc:sldMk cId="1049776546" sldId="271"/>
            <ac:spMk id="3" creationId="{E2613208-1E5B-41B2-8E72-D303CD6D0B84}"/>
          </ac:spMkLst>
        </pc:spChg>
        <pc:spChg chg="mod">
          <ac:chgData name="Scott Honaker" userId="f9a7e015ccb15d01" providerId="LiveId" clId="{42BA72B4-CAB4-47AC-9DCC-78425FD4F280}" dt="2017-11-15T17:17:28.457" v="10" actId="6549"/>
          <ac:spMkLst>
            <pc:docMk/>
            <pc:sldMk cId="1049776546" sldId="271"/>
            <ac:spMk id="4" creationId="{FB10C8D6-FF0D-4744-8C35-FA35060721C4}"/>
          </ac:spMkLst>
        </pc:spChg>
        <pc:spChg chg="add del mod">
          <ac:chgData name="Scott Honaker" userId="f9a7e015ccb15d01" providerId="LiveId" clId="{42BA72B4-CAB4-47AC-9DCC-78425FD4F280}" dt="2017-11-15T17:17:23.194" v="9"/>
          <ac:spMkLst>
            <pc:docMk/>
            <pc:sldMk cId="1049776546" sldId="271"/>
            <ac:spMk id="6" creationId="{D097A0BF-E109-4FE3-BAE3-1A6968B72F45}"/>
          </ac:spMkLst>
        </pc:spChg>
        <pc:spChg chg="add del mod">
          <ac:chgData name="Scott Honaker" userId="f9a7e015ccb15d01" providerId="LiveId" clId="{42BA72B4-CAB4-47AC-9DCC-78425FD4F280}" dt="2017-11-15T17:17:23.194" v="9"/>
          <ac:spMkLst>
            <pc:docMk/>
            <pc:sldMk cId="1049776546" sldId="271"/>
            <ac:spMk id="7" creationId="{13B067BB-5177-44D7-8CDB-5433C30AAA88}"/>
          </ac:spMkLst>
        </pc:spChg>
        <pc:spChg chg="mod">
          <ac:chgData name="Scott Honaker" userId="f9a7e015ccb15d01" providerId="LiveId" clId="{42BA72B4-CAB4-47AC-9DCC-78425FD4F280}" dt="2017-11-15T18:07:50.183" v="359" actId="20577"/>
          <ac:spMkLst>
            <pc:docMk/>
            <pc:sldMk cId="1049776546" sldId="271"/>
            <ac:spMk id="82947" creationId="{1F9F38DF-A0CE-461F-9F42-8C4B13092005}"/>
          </ac:spMkLst>
        </pc:spChg>
      </pc:sldChg>
      <pc:sldChg chg="modSp ord">
        <pc:chgData name="Scott Honaker" userId="f9a7e015ccb15d01" providerId="LiveId" clId="{42BA72B4-CAB4-47AC-9DCC-78425FD4F280}" dt="2017-11-15T18:05:13.052" v="251" actId="20577"/>
        <pc:sldMkLst>
          <pc:docMk/>
          <pc:sldMk cId="1365593008" sldId="272"/>
        </pc:sldMkLst>
        <pc:spChg chg="mod">
          <ac:chgData name="Scott Honaker" userId="f9a7e015ccb15d01" providerId="LiveId" clId="{42BA72B4-CAB4-47AC-9DCC-78425FD4F280}" dt="2017-11-15T17:16:50.115" v="6" actId="6549"/>
          <ac:spMkLst>
            <pc:docMk/>
            <pc:sldMk cId="1365593008" sldId="272"/>
            <ac:spMk id="4" creationId="{87DF04F7-73B5-46C3-BDFF-1CF8AF2B6DFF}"/>
          </ac:spMkLst>
        </pc:spChg>
        <pc:spChg chg="mod">
          <ac:chgData name="Scott Honaker" userId="f9a7e015ccb15d01" providerId="LiveId" clId="{42BA72B4-CAB4-47AC-9DCC-78425FD4F280}" dt="2017-11-15T18:05:13.052" v="251" actId="20577"/>
          <ac:spMkLst>
            <pc:docMk/>
            <pc:sldMk cId="1365593008" sldId="272"/>
            <ac:spMk id="104451" creationId="{3CE1797A-4C29-4D17-A3B6-D8B431857511}"/>
          </ac:spMkLst>
        </pc:spChg>
      </pc:sldChg>
      <pc:sldChg chg="modSp del">
        <pc:chgData name="Scott Honaker" userId="f9a7e015ccb15d01" providerId="LiveId" clId="{42BA72B4-CAB4-47AC-9DCC-78425FD4F280}" dt="2017-11-15T18:01:02.621" v="153" actId="2696"/>
        <pc:sldMkLst>
          <pc:docMk/>
          <pc:sldMk cId="1145604590" sldId="273"/>
        </pc:sldMkLst>
        <pc:spChg chg="mod">
          <ac:chgData name="Scott Honaker" userId="f9a7e015ccb15d01" providerId="LiveId" clId="{42BA72B4-CAB4-47AC-9DCC-78425FD4F280}" dt="2017-11-15T17:16:44.970" v="5" actId="6549"/>
          <ac:spMkLst>
            <pc:docMk/>
            <pc:sldMk cId="1145604590" sldId="273"/>
            <ac:spMk id="4" creationId="{4A1DB181-2463-46F7-A737-766F2AA390FD}"/>
          </ac:spMkLst>
        </pc:spChg>
      </pc:sldChg>
      <pc:sldChg chg="modSp del">
        <pc:chgData name="Scott Honaker" userId="f9a7e015ccb15d01" providerId="LiveId" clId="{42BA72B4-CAB4-47AC-9DCC-78425FD4F280}" dt="2017-11-15T18:04:41.142" v="244" actId="2696"/>
        <pc:sldMkLst>
          <pc:docMk/>
          <pc:sldMk cId="1076480459" sldId="274"/>
        </pc:sldMkLst>
        <pc:spChg chg="mod">
          <ac:chgData name="Scott Honaker" userId="f9a7e015ccb15d01" providerId="LiveId" clId="{42BA72B4-CAB4-47AC-9DCC-78425FD4F280}" dt="2017-11-15T17:17:03.145" v="8" actId="20577"/>
          <ac:spMkLst>
            <pc:docMk/>
            <pc:sldMk cId="1076480459" sldId="274"/>
            <ac:spMk id="4" creationId="{7AFC52A0-68A8-4340-9CF6-C62042DF436A}"/>
          </ac:spMkLst>
        </pc:spChg>
      </pc:sldChg>
      <pc:sldChg chg="addSp delSp modSp del">
        <pc:chgData name="Scott Honaker" userId="f9a7e015ccb15d01" providerId="LiveId" clId="{42BA72B4-CAB4-47AC-9DCC-78425FD4F280}" dt="2017-11-15T18:03:17.493" v="242" actId="2696"/>
        <pc:sldMkLst>
          <pc:docMk/>
          <pc:sldMk cId="3523249280" sldId="275"/>
        </pc:sldMkLst>
        <pc:spChg chg="add del mod">
          <ac:chgData name="Scott Honaker" userId="f9a7e015ccb15d01" providerId="LiveId" clId="{42BA72B4-CAB4-47AC-9DCC-78425FD4F280}" dt="2017-11-15T17:21:09.979" v="34"/>
          <ac:spMkLst>
            <pc:docMk/>
            <pc:sldMk cId="3523249280" sldId="275"/>
            <ac:spMk id="2" creationId="{F6515D54-00AF-46BE-A4A8-8BAA75900EC0}"/>
          </ac:spMkLst>
        </pc:spChg>
        <pc:spChg chg="add del mod">
          <ac:chgData name="Scott Honaker" userId="f9a7e015ccb15d01" providerId="LiveId" clId="{42BA72B4-CAB4-47AC-9DCC-78425FD4F280}" dt="2017-11-15T17:21:09.979" v="34"/>
          <ac:spMkLst>
            <pc:docMk/>
            <pc:sldMk cId="3523249280" sldId="275"/>
            <ac:spMk id="3" creationId="{40954229-EE97-4789-957A-C3AD5D6F809F}"/>
          </ac:spMkLst>
        </pc:spChg>
        <pc:spChg chg="add del mod">
          <ac:chgData name="Scott Honaker" userId="f9a7e015ccb15d01" providerId="LiveId" clId="{42BA72B4-CAB4-47AC-9DCC-78425FD4F280}" dt="2017-11-15T17:21:09.979" v="34"/>
          <ac:spMkLst>
            <pc:docMk/>
            <pc:sldMk cId="3523249280" sldId="275"/>
            <ac:spMk id="4" creationId="{2262A97D-02B1-49EC-94A9-B2C688A4059D}"/>
          </ac:spMkLst>
        </pc:spChg>
        <pc:spChg chg="add del mod">
          <ac:chgData name="Scott Honaker" userId="f9a7e015ccb15d01" providerId="LiveId" clId="{42BA72B4-CAB4-47AC-9DCC-78425FD4F280}" dt="2017-11-15T17:21:09.979" v="34"/>
          <ac:spMkLst>
            <pc:docMk/>
            <pc:sldMk cId="3523249280" sldId="275"/>
            <ac:spMk id="5" creationId="{803F2937-C4E5-4F87-8753-6397B9ECA4F3}"/>
          </ac:spMkLst>
        </pc:spChg>
        <pc:spChg chg="mod">
          <ac:chgData name="Scott Honaker" userId="f9a7e015ccb15d01" providerId="LiveId" clId="{42BA72B4-CAB4-47AC-9DCC-78425FD4F280}" dt="2017-11-15T17:16:23.593" v="4" actId="6549"/>
          <ac:spMkLst>
            <pc:docMk/>
            <pc:sldMk cId="3523249280" sldId="275"/>
            <ac:spMk id="77" creationId="{8C0CBA7D-ECBB-4D92-B12A-E3AAC7C7ECF5}"/>
          </ac:spMkLst>
        </pc:spChg>
        <pc:graphicFrameChg chg="mod">
          <ac:chgData name="Scott Honaker" userId="f9a7e015ccb15d01" providerId="LiveId" clId="{42BA72B4-CAB4-47AC-9DCC-78425FD4F280}" dt="2017-11-15T17:21:35.433" v="36" actId="1076"/>
          <ac:graphicFrameMkLst>
            <pc:docMk/>
            <pc:sldMk cId="3523249280" sldId="275"/>
            <ac:graphicFrameMk id="134178" creationId="{A2A9ED1E-BF1E-4567-9E3D-28743D1AFCC6}"/>
          </ac:graphicFrameMkLst>
        </pc:graphicFrameChg>
      </pc:sldChg>
      <pc:sldChg chg="modSp add ord">
        <pc:chgData name="Scott Honaker" userId="f9a7e015ccb15d01" providerId="LiveId" clId="{42BA72B4-CAB4-47AC-9DCC-78425FD4F280}" dt="2017-11-15T17:45:27.131" v="152" actId="20577"/>
        <pc:sldMkLst>
          <pc:docMk/>
          <pc:sldMk cId="3637169287" sldId="276"/>
        </pc:sldMkLst>
        <pc:spChg chg="mod">
          <ac:chgData name="Scott Honaker" userId="f9a7e015ccb15d01" providerId="LiveId" clId="{42BA72B4-CAB4-47AC-9DCC-78425FD4F280}" dt="2017-11-15T17:45:27.131" v="152" actId="20577"/>
          <ac:spMkLst>
            <pc:docMk/>
            <pc:sldMk cId="3637169287" sldId="276"/>
            <ac:spMk id="2" creationId="{DDAD64A7-81F5-40C4-A157-E03DFB5440C4}"/>
          </ac:spMkLst>
        </pc:spChg>
        <pc:spChg chg="mod">
          <ac:chgData name="Scott Honaker" userId="f9a7e015ccb15d01" providerId="LiveId" clId="{42BA72B4-CAB4-47AC-9DCC-78425FD4F280}" dt="2017-11-15T17:44:03.115" v="99" actId="20577"/>
          <ac:spMkLst>
            <pc:docMk/>
            <pc:sldMk cId="3637169287" sldId="276"/>
            <ac:spMk id="3" creationId="{D50DEC6C-47A4-451A-9D1B-1209373FE2BF}"/>
          </ac:spMkLst>
        </pc:spChg>
      </pc:sldChg>
      <pc:sldMasterChg chg="delSldLayout modSldLayout">
        <pc:chgData name="Scott Honaker" userId="f9a7e015ccb15d01" providerId="LiveId" clId="{42BA72B4-CAB4-47AC-9DCC-78425FD4F280}" dt="2017-11-15T18:03:17.494" v="243" actId="2696"/>
        <pc:sldMasterMkLst>
          <pc:docMk/>
          <pc:sldMasterMk cId="1848013216" sldId="2147483672"/>
        </pc:sldMasterMkLst>
        <pc:sldLayoutChg chg="modSp">
          <pc:chgData name="Scott Honaker" userId="f9a7e015ccb15d01" providerId="LiveId" clId="{42BA72B4-CAB4-47AC-9DCC-78425FD4F280}" dt="2017-11-15T17:18:17.694" v="33" actId="20577"/>
          <pc:sldLayoutMkLst>
            <pc:docMk/>
            <pc:sldMasterMk cId="1848013216" sldId="2147483672"/>
            <pc:sldLayoutMk cId="2547285745" sldId="2147483674"/>
          </pc:sldLayoutMkLst>
          <pc:spChg chg="mod">
            <ac:chgData name="Scott Honaker" userId="f9a7e015ccb15d01" providerId="LiveId" clId="{42BA72B4-CAB4-47AC-9DCC-78425FD4F280}" dt="2017-11-15T17:18:17.694" v="33" actId="20577"/>
            <ac:spMkLst>
              <pc:docMk/>
              <pc:sldMasterMk cId="1848013216" sldId="2147483672"/>
              <pc:sldLayoutMk cId="2547285745" sldId="2147483674"/>
              <ac:spMk id="8" creationId="{00000000-0000-0000-0000-000000000000}"/>
            </ac:spMkLst>
          </pc:spChg>
        </pc:sldLayoutChg>
        <pc:sldLayoutChg chg="del">
          <pc:chgData name="Scott Honaker" userId="f9a7e015ccb15d01" providerId="LiveId" clId="{42BA72B4-CAB4-47AC-9DCC-78425FD4F280}" dt="2017-11-15T18:03:17.494" v="243" actId="2696"/>
          <pc:sldLayoutMkLst>
            <pc:docMk/>
            <pc:sldMasterMk cId="1848013216" sldId="2147483672"/>
            <pc:sldLayoutMk cId="2604806995"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994DD-5E1E-4FD3-B333-6CD5480860A2}" type="datetimeFigureOut">
              <a:rPr lang="en-US" smtClean="0"/>
              <a:t>11/15/2017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8032A-48C3-4E9B-8A9A-7ADBEADEE934}" type="slidenum">
              <a:rPr lang="en-US" smtClean="0"/>
              <a:t>‹#›</a:t>
            </a:fld>
            <a:endParaRPr lang="en-US"/>
          </a:p>
        </p:txBody>
      </p:sp>
    </p:spTree>
    <p:extLst>
      <p:ext uri="{BB962C8B-B14F-4D97-AF65-F5344CB8AC3E}">
        <p14:creationId xmlns:p14="http://schemas.microsoft.com/office/powerpoint/2010/main" val="72736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a8lmf.net/APRS_PSK6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439D27-AF11-40D3-BBB2-7603809F753F}"/>
              </a:ext>
            </a:extLst>
          </p:cNvPr>
          <p:cNvSpPr>
            <a:spLocks noGrp="1" noChangeArrowheads="1"/>
          </p:cNvSpPr>
          <p:nvPr>
            <p:ph type="sldNum" sz="quarter" idx="5"/>
          </p:nvPr>
        </p:nvSpPr>
        <p:spPr>
          <a:ln/>
        </p:spPr>
        <p:txBody>
          <a:bodyPr/>
          <a:lstStyle/>
          <a:p>
            <a:fld id="{E66F285B-8BE8-4A00-9E0E-0A6667D63D25}" type="slidenum">
              <a:rPr lang="en-US" altLang="en-US"/>
              <a:pPr/>
              <a:t>2</a:t>
            </a:fld>
            <a:endParaRPr lang="en-US" altLang="en-US"/>
          </a:p>
        </p:txBody>
      </p:sp>
      <p:sp>
        <p:nvSpPr>
          <p:cNvPr id="149506" name="Rectangle 2">
            <a:extLst>
              <a:ext uri="{FF2B5EF4-FFF2-40B4-BE49-F238E27FC236}">
                <a16:creationId xmlns:a16="http://schemas.microsoft.com/office/drawing/2014/main" id="{B7ECB50C-A3BF-4E16-9177-CEF342201D4A}"/>
              </a:ext>
            </a:extLst>
          </p:cNvPr>
          <p:cNvSpPr>
            <a:spLocks noRot="1" noChangeArrowheads="1" noTextEdit="1"/>
          </p:cNvSpPr>
          <p:nvPr>
            <p:ph type="sldImg"/>
          </p:nvPr>
        </p:nvSpPr>
        <p:spPr>
          <a:ln/>
        </p:spPr>
      </p:sp>
      <p:sp>
        <p:nvSpPr>
          <p:cNvPr id="149507" name="Rectangle 3">
            <a:extLst>
              <a:ext uri="{FF2B5EF4-FFF2-40B4-BE49-F238E27FC236}">
                <a16:creationId xmlns:a16="http://schemas.microsoft.com/office/drawing/2014/main" id="{45E0480A-B362-48FF-8DC9-E050C276DB82}"/>
              </a:ext>
            </a:extLst>
          </p:cNvPr>
          <p:cNvSpPr>
            <a:spLocks noGrp="1" noChangeArrowheads="1"/>
          </p:cNvSpPr>
          <p:nvPr>
            <p:ph type="body" idx="1"/>
          </p:nvPr>
        </p:nvSpPr>
        <p:spPr/>
        <p:txBody>
          <a:bodyPr/>
          <a:lstStyle/>
          <a:p>
            <a:r>
              <a:rPr lang="en-US" altLang="en-US"/>
              <a:t>Very simple implementation</a:t>
            </a:r>
          </a:p>
          <a:p>
            <a:r>
              <a:rPr lang="en-US" altLang="en-US"/>
              <a:t>There is Base (Radio/TNC), Mobile (D700) and Portable (D7) capability</a:t>
            </a:r>
          </a:p>
          <a:p>
            <a:r>
              <a:rPr lang="en-US" altLang="en-US"/>
              <a:t>Bob Bruninga is disappointed at the penetration of APRS radios (Kenwood) and has developed a broader solution with APRStt</a:t>
            </a:r>
          </a:p>
        </p:txBody>
      </p:sp>
    </p:spTree>
    <p:extLst>
      <p:ext uri="{BB962C8B-B14F-4D97-AF65-F5344CB8AC3E}">
        <p14:creationId xmlns:p14="http://schemas.microsoft.com/office/powerpoint/2010/main" val="99937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8032A-48C3-4E9B-8A9A-7ADBEADEE934}" type="slidenum">
              <a:rPr lang="en-US" smtClean="0"/>
              <a:t>14</a:t>
            </a:fld>
            <a:endParaRPr lang="en-US"/>
          </a:p>
        </p:txBody>
      </p:sp>
    </p:spTree>
    <p:extLst>
      <p:ext uri="{BB962C8B-B14F-4D97-AF65-F5344CB8AC3E}">
        <p14:creationId xmlns:p14="http://schemas.microsoft.com/office/powerpoint/2010/main" val="385182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Winlink</a:t>
            </a:r>
            <a:r>
              <a:rPr lang="en-US" dirty="0"/>
              <a:t> notification options is very slick.  Listing message headers is handy to see if they’re real or just tests.  Actually reading</a:t>
            </a:r>
            <a:r>
              <a:rPr lang="en-US" baseline="0" dirty="0"/>
              <a:t> messages this way is discouraged because it burns bandwidth.  Getting the list of closest RMS Gateways is also a very slick feature.</a:t>
            </a:r>
            <a:endParaRPr lang="en-US" dirty="0"/>
          </a:p>
        </p:txBody>
      </p:sp>
      <p:sp>
        <p:nvSpPr>
          <p:cNvPr id="4" name="Slide Number Placeholder 3"/>
          <p:cNvSpPr>
            <a:spLocks noGrp="1"/>
          </p:cNvSpPr>
          <p:nvPr>
            <p:ph type="sldNum" sz="quarter" idx="10"/>
          </p:nvPr>
        </p:nvSpPr>
        <p:spPr/>
        <p:txBody>
          <a:bodyPr/>
          <a:lstStyle/>
          <a:p>
            <a:fld id="{A338032A-48C3-4E9B-8A9A-7ADBEADEE934}" type="slidenum">
              <a:rPr lang="en-US" smtClean="0"/>
              <a:t>15</a:t>
            </a:fld>
            <a:endParaRPr lang="en-US"/>
          </a:p>
        </p:txBody>
      </p:sp>
    </p:spTree>
    <p:extLst>
      <p:ext uri="{BB962C8B-B14F-4D97-AF65-F5344CB8AC3E}">
        <p14:creationId xmlns:p14="http://schemas.microsoft.com/office/powerpoint/2010/main" val="359268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0399D9-70A1-4B68-81F7-BE3F4097A65E}"/>
              </a:ext>
            </a:extLst>
          </p:cNvPr>
          <p:cNvSpPr>
            <a:spLocks noGrp="1" noChangeArrowheads="1"/>
          </p:cNvSpPr>
          <p:nvPr>
            <p:ph type="sldNum" sz="quarter" idx="5"/>
          </p:nvPr>
        </p:nvSpPr>
        <p:spPr>
          <a:ln/>
        </p:spPr>
        <p:txBody>
          <a:bodyPr/>
          <a:lstStyle/>
          <a:p>
            <a:fld id="{57BBC0AE-003B-423B-B0C2-B190E57AF0C3}" type="slidenum">
              <a:rPr lang="en-US" altLang="en-US"/>
              <a:pPr/>
              <a:t>3</a:t>
            </a:fld>
            <a:endParaRPr lang="en-US" altLang="en-US"/>
          </a:p>
        </p:txBody>
      </p:sp>
      <p:sp>
        <p:nvSpPr>
          <p:cNvPr id="146434" name="Rectangle 2">
            <a:extLst>
              <a:ext uri="{FF2B5EF4-FFF2-40B4-BE49-F238E27FC236}">
                <a16:creationId xmlns:a16="http://schemas.microsoft.com/office/drawing/2014/main" id="{DDEC4E5F-6822-401D-9E7A-A111F54356BD}"/>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D3BB579F-C752-4BA1-936D-07C255276CA0}"/>
              </a:ext>
            </a:extLst>
          </p:cNvPr>
          <p:cNvSpPr>
            <a:spLocks noGrp="1" noChangeArrowheads="1"/>
          </p:cNvSpPr>
          <p:nvPr>
            <p:ph type="body" idx="1"/>
          </p:nvPr>
        </p:nvSpPr>
        <p:spPr/>
        <p:txBody>
          <a:bodyPr/>
          <a:lstStyle/>
          <a:p>
            <a:r>
              <a:rPr lang="en-US" altLang="en-US"/>
              <a:t>Invented by Bob Bruninga</a:t>
            </a:r>
          </a:p>
          <a:p>
            <a:r>
              <a:rPr lang="en-US" altLang="en-US"/>
              <a:t>Similar hardware requirements to packet radio but easier to implement</a:t>
            </a:r>
          </a:p>
          <a:p>
            <a:r>
              <a:rPr lang="en-US" altLang="en-US"/>
              <a:t>Basic capabilities provide position reports and short messages</a:t>
            </a:r>
          </a:p>
          <a:p>
            <a:r>
              <a:rPr lang="en-US" altLang="en-US"/>
              <a:t>IGates extend APRS functionality incredibly</a:t>
            </a:r>
          </a:p>
          <a:p>
            <a:endParaRPr lang="en-US" altLang="en-US"/>
          </a:p>
        </p:txBody>
      </p:sp>
    </p:spTree>
    <p:extLst>
      <p:ext uri="{BB962C8B-B14F-4D97-AF65-F5344CB8AC3E}">
        <p14:creationId xmlns:p14="http://schemas.microsoft.com/office/powerpoint/2010/main" val="87748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Hoc, Unconnected means everyone just blasts information into</a:t>
            </a:r>
            <a:r>
              <a:rPr lang="en-US" baseline="0" dirty="0"/>
              <a:t> the ether and hopes someone useful hears it.  There is no confirmation in the protocol.</a:t>
            </a:r>
            <a:endParaRPr lang="en-US" dirty="0"/>
          </a:p>
          <a:p>
            <a:endParaRPr lang="en-US" dirty="0"/>
          </a:p>
          <a:p>
            <a:r>
              <a:rPr lang="en-US" dirty="0"/>
              <a:t>There is an entire discussion online about the frequency</a:t>
            </a:r>
            <a:r>
              <a:rPr lang="en-US" baseline="0" dirty="0"/>
              <a:t> vs tone relationship on HF depending on hardware and software used at http://wa8lmf.net/APRS_PSK63/</a:t>
            </a:r>
            <a:endParaRPr lang="en-US" dirty="0"/>
          </a:p>
        </p:txBody>
      </p:sp>
      <p:sp>
        <p:nvSpPr>
          <p:cNvPr id="4" name="Slide Number Placeholder 3"/>
          <p:cNvSpPr>
            <a:spLocks noGrp="1"/>
          </p:cNvSpPr>
          <p:nvPr>
            <p:ph type="sldNum" sz="quarter" idx="10"/>
          </p:nvPr>
        </p:nvSpPr>
        <p:spPr/>
        <p:txBody>
          <a:bodyPr/>
          <a:lstStyle/>
          <a:p>
            <a:fld id="{A338032A-48C3-4E9B-8A9A-7ADBEADEE934}" type="slidenum">
              <a:rPr lang="en-US" smtClean="0"/>
              <a:t>4</a:t>
            </a:fld>
            <a:endParaRPr lang="en-US"/>
          </a:p>
        </p:txBody>
      </p:sp>
    </p:spTree>
    <p:extLst>
      <p:ext uri="{BB962C8B-B14F-4D97-AF65-F5344CB8AC3E}">
        <p14:creationId xmlns:p14="http://schemas.microsoft.com/office/powerpoint/2010/main" val="127958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all the different types of nodes that appear on APRS.fi</a:t>
            </a:r>
          </a:p>
        </p:txBody>
      </p:sp>
      <p:sp>
        <p:nvSpPr>
          <p:cNvPr id="4" name="Slide Number Placeholder 3"/>
          <p:cNvSpPr>
            <a:spLocks noGrp="1"/>
          </p:cNvSpPr>
          <p:nvPr>
            <p:ph type="sldNum" sz="quarter" idx="10"/>
          </p:nvPr>
        </p:nvSpPr>
        <p:spPr/>
        <p:txBody>
          <a:bodyPr/>
          <a:lstStyle/>
          <a:p>
            <a:fld id="{A338032A-48C3-4E9B-8A9A-7ADBEADEE934}" type="slidenum">
              <a:rPr lang="en-US" smtClean="0"/>
              <a:t>5</a:t>
            </a:fld>
            <a:endParaRPr lang="en-US"/>
          </a:p>
        </p:txBody>
      </p:sp>
    </p:spTree>
    <p:extLst>
      <p:ext uri="{BB962C8B-B14F-4D97-AF65-F5344CB8AC3E}">
        <p14:creationId xmlns:p14="http://schemas.microsoft.com/office/powerpoint/2010/main" val="139138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Technically, APRS trackers are devices that just beacon APRS positions.  That definition is often expanded to include devices that can also receive when connected to a PC.  Being able to receive also helps avoid packet collisions</a:t>
            </a:r>
            <a:r>
              <a:rPr lang="en-US" baseline="0" dirty="0"/>
              <a:t> even if not connected to a PC.  Some of these are fully integrated with radios and others are just the TNC and software to allow connecting to an existing radio and may or may not include a GPS which is generally necessary for tracker support.  </a:t>
            </a:r>
            <a:endParaRPr lang="en-US" dirty="0"/>
          </a:p>
        </p:txBody>
      </p:sp>
      <p:sp>
        <p:nvSpPr>
          <p:cNvPr id="4" name="Slide Number Placeholder 3"/>
          <p:cNvSpPr>
            <a:spLocks noGrp="1"/>
          </p:cNvSpPr>
          <p:nvPr>
            <p:ph type="sldNum" sz="quarter" idx="10"/>
          </p:nvPr>
        </p:nvSpPr>
        <p:spPr/>
        <p:txBody>
          <a:bodyPr/>
          <a:lstStyle/>
          <a:p>
            <a:fld id="{A338032A-48C3-4E9B-8A9A-7ADBEADEE934}" type="slidenum">
              <a:rPr lang="en-US" smtClean="0"/>
              <a:t>8</a:t>
            </a:fld>
            <a:endParaRPr lang="en-US"/>
          </a:p>
        </p:txBody>
      </p:sp>
    </p:spTree>
    <p:extLst>
      <p:ext uri="{BB962C8B-B14F-4D97-AF65-F5344CB8AC3E}">
        <p14:creationId xmlns:p14="http://schemas.microsoft.com/office/powerpoint/2010/main" val="165129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Yaesu</a:t>
            </a:r>
            <a:r>
              <a:rPr lang="en-US" dirty="0"/>
              <a:t> advertises</a:t>
            </a:r>
            <a:r>
              <a:rPr lang="en-US" baseline="0" dirty="0"/>
              <a:t> its APRS functionality which is crippled by the fact that there is no access to the data or TNC with a PC or other device.  This means received units cannot be placed on an actual map, tracks can’t be created, real keyboards can’t be used to send messages, etc.  I would argue this places them in the tracker category.</a:t>
            </a:r>
            <a:endParaRPr lang="en-US" dirty="0"/>
          </a:p>
        </p:txBody>
      </p:sp>
      <p:sp>
        <p:nvSpPr>
          <p:cNvPr id="4" name="Slide Number Placeholder 3"/>
          <p:cNvSpPr>
            <a:spLocks noGrp="1"/>
          </p:cNvSpPr>
          <p:nvPr>
            <p:ph type="sldNum" sz="quarter" idx="10"/>
          </p:nvPr>
        </p:nvSpPr>
        <p:spPr/>
        <p:txBody>
          <a:bodyPr/>
          <a:lstStyle/>
          <a:p>
            <a:fld id="{A338032A-48C3-4E9B-8A9A-7ADBEADEE934}" type="slidenum">
              <a:rPr lang="en-US" smtClean="0"/>
              <a:t>9</a:t>
            </a:fld>
            <a:endParaRPr lang="en-US"/>
          </a:p>
        </p:txBody>
      </p:sp>
    </p:spTree>
    <p:extLst>
      <p:ext uri="{BB962C8B-B14F-4D97-AF65-F5344CB8AC3E}">
        <p14:creationId xmlns:p14="http://schemas.microsoft.com/office/powerpoint/2010/main" val="232341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Kenwood implements a full APRS solution, particularly in their later models.  The units feature full 1200/9600</a:t>
            </a:r>
            <a:r>
              <a:rPr lang="en-US" baseline="0" dirty="0"/>
              <a:t> baud TNCs and access to the APRS data.  The latest generation also supports Smart Beaconing and some very clever integration with the radio.</a:t>
            </a:r>
            <a:endParaRPr lang="en-US" dirty="0"/>
          </a:p>
        </p:txBody>
      </p:sp>
      <p:sp>
        <p:nvSpPr>
          <p:cNvPr id="4" name="Slide Number Placeholder 3"/>
          <p:cNvSpPr>
            <a:spLocks noGrp="1"/>
          </p:cNvSpPr>
          <p:nvPr>
            <p:ph type="sldNum" sz="quarter" idx="10"/>
          </p:nvPr>
        </p:nvSpPr>
        <p:spPr/>
        <p:txBody>
          <a:bodyPr/>
          <a:lstStyle/>
          <a:p>
            <a:fld id="{A338032A-48C3-4E9B-8A9A-7ADBEADEE934}" type="slidenum">
              <a:rPr lang="en-US" smtClean="0"/>
              <a:t>10</a:t>
            </a:fld>
            <a:endParaRPr lang="en-US"/>
          </a:p>
        </p:txBody>
      </p:sp>
    </p:spTree>
    <p:extLst>
      <p:ext uri="{BB962C8B-B14F-4D97-AF65-F5344CB8AC3E}">
        <p14:creationId xmlns:p14="http://schemas.microsoft.com/office/powerpoint/2010/main" val="241256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http://www.crosscountrywireless.net/aprs_messenger.htm</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This supports both VHF and HF APRS at the same time (with connected hardware).  It also supports </a:t>
            </a:r>
            <a:r>
              <a:rPr lang="en-US" dirty="0" err="1"/>
              <a:t>soundmodems</a:t>
            </a:r>
            <a:r>
              <a:rPr lang="en-US" dirty="0"/>
              <a:t> like UZ7HO.</a:t>
            </a:r>
            <a:r>
              <a:rPr lang="en-US" baseline="0" dirty="0"/>
              <a:t>  </a:t>
            </a:r>
            <a:r>
              <a:rPr lang="en-US" dirty="0"/>
              <a:t>There is also a trick to use the UZ7HO </a:t>
            </a:r>
            <a:r>
              <a:rPr lang="en-US" dirty="0" err="1"/>
              <a:t>soundmodem</a:t>
            </a:r>
            <a:r>
              <a:rPr lang="en-US" dirty="0"/>
              <a:t> on HF APRS in the top VHF window</a:t>
            </a:r>
            <a:r>
              <a:rPr lang="en-US" baseline="0" dirty="0"/>
              <a:t> while simultaneously running AX.25 PSK63 in the bottom window.  WA8LMF describes it here </a:t>
            </a:r>
            <a:r>
              <a:rPr lang="en-US" dirty="0">
                <a:hlinkClick r:id="rId3"/>
              </a:rPr>
              <a:t>http://wa8lmf.net/APRS_PSK63/</a:t>
            </a:r>
            <a:r>
              <a:rPr lang="en-US" dirty="0"/>
              <a:t>.</a:t>
            </a:r>
          </a:p>
          <a:p>
            <a:endParaRPr lang="en-US" dirty="0"/>
          </a:p>
        </p:txBody>
      </p:sp>
      <p:sp>
        <p:nvSpPr>
          <p:cNvPr id="4" name="Slide Number Placeholder 3"/>
          <p:cNvSpPr>
            <a:spLocks noGrp="1"/>
          </p:cNvSpPr>
          <p:nvPr>
            <p:ph type="sldNum" sz="quarter" idx="10"/>
          </p:nvPr>
        </p:nvSpPr>
        <p:spPr/>
        <p:txBody>
          <a:bodyPr/>
          <a:lstStyle/>
          <a:p>
            <a:fld id="{A338032A-48C3-4E9B-8A9A-7ADBEADEE934}" type="slidenum">
              <a:rPr lang="en-US" smtClean="0"/>
              <a:t>12</a:t>
            </a:fld>
            <a:endParaRPr lang="en-US"/>
          </a:p>
        </p:txBody>
      </p:sp>
    </p:spTree>
    <p:extLst>
      <p:ext uri="{BB962C8B-B14F-4D97-AF65-F5344CB8AC3E}">
        <p14:creationId xmlns:p14="http://schemas.microsoft.com/office/powerpoint/2010/main" val="359992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http://www.aprs-is.net/email.aspx</a:t>
            </a:r>
          </a:p>
        </p:txBody>
      </p:sp>
      <p:sp>
        <p:nvSpPr>
          <p:cNvPr id="4" name="Slide Number Placeholder 3"/>
          <p:cNvSpPr>
            <a:spLocks noGrp="1"/>
          </p:cNvSpPr>
          <p:nvPr>
            <p:ph type="sldNum" sz="quarter" idx="10"/>
          </p:nvPr>
        </p:nvSpPr>
        <p:spPr/>
        <p:txBody>
          <a:bodyPr/>
          <a:lstStyle/>
          <a:p>
            <a:fld id="{A338032A-48C3-4E9B-8A9A-7ADBEADEE934}" type="slidenum">
              <a:rPr lang="en-US" smtClean="0"/>
              <a:t>13</a:t>
            </a:fld>
            <a:endParaRPr lang="en-US"/>
          </a:p>
        </p:txBody>
      </p:sp>
    </p:spTree>
    <p:extLst>
      <p:ext uri="{BB962C8B-B14F-4D97-AF65-F5344CB8AC3E}">
        <p14:creationId xmlns:p14="http://schemas.microsoft.com/office/powerpoint/2010/main" val="364762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45912"/>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85800" y="6400800"/>
            <a:ext cx="1295400" cy="365760"/>
          </a:xfrm>
        </p:spPr>
        <p:txBody>
          <a:bodyPr/>
          <a:lstStyle>
            <a:lvl1pPr>
              <a:defRPr>
                <a:solidFill>
                  <a:srgbClr val="FFFFFF"/>
                </a:solidFill>
              </a:defRPr>
            </a:lvl1pPr>
            <a:extLst/>
          </a:lstStyle>
          <a:p>
            <a:fld id="{1ABA8DF0-A593-4B5A-97E2-512EDC506EC9}" type="datetime1">
              <a:rPr lang="en-US" smtClean="0"/>
              <a:t>11/15/2017</a:t>
            </a:fld>
            <a:endParaRPr lang="en-US"/>
          </a:p>
        </p:txBody>
      </p:sp>
      <p:sp>
        <p:nvSpPr>
          <p:cNvPr id="19" name="Footer Placeholder 18"/>
          <p:cNvSpPr>
            <a:spLocks noGrp="1"/>
          </p:cNvSpPr>
          <p:nvPr>
            <p:ph type="ftr" sz="quarter" idx="11"/>
          </p:nvPr>
        </p:nvSpPr>
        <p:spPr>
          <a:xfrm>
            <a:off x="2286000" y="6400800"/>
            <a:ext cx="4495800" cy="365125"/>
          </a:xfrm>
        </p:spPr>
        <p:txBody>
          <a:bodyPr/>
          <a:lstStyle>
            <a:lvl1pPr algn="ctr">
              <a:defRPr>
                <a:solidFill>
                  <a:schemeClr val="accent1">
                    <a:tint val="20000"/>
                  </a:schemeClr>
                </a:solidFill>
              </a:defRPr>
            </a:lvl1pPr>
            <a:extLst/>
          </a:lstStyle>
          <a:p>
            <a:r>
              <a:rPr lang="en-US"/>
              <a:t>APRS Messaging - N7SS</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763F764-EDA8-4CA8-87DA-D8A151D90B45}" type="slidenum">
              <a:rPr lang="en-US" smtClean="0"/>
              <a:t>‹#›</a:t>
            </a:fld>
            <a:endParaRPr lang="en-US"/>
          </a:p>
        </p:txBody>
      </p:sp>
    </p:spTree>
    <p:extLst>
      <p:ext uri="{BB962C8B-B14F-4D97-AF65-F5344CB8AC3E}">
        <p14:creationId xmlns:p14="http://schemas.microsoft.com/office/powerpoint/2010/main" val="383448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F888BB-D5FB-40BD-93CC-7EA5D58F810E}" type="datetime1">
              <a:rPr lang="en-US" smtClean="0"/>
              <a:t>11/15/2017</a:t>
            </a:fld>
            <a:endParaRPr lang="en-US"/>
          </a:p>
        </p:txBody>
      </p:sp>
      <p:sp>
        <p:nvSpPr>
          <p:cNvPr id="5" name="Footer Placeholder 4"/>
          <p:cNvSpPr>
            <a:spLocks noGrp="1"/>
          </p:cNvSpPr>
          <p:nvPr>
            <p:ph type="ftr" sz="quarter" idx="11"/>
          </p:nvPr>
        </p:nvSpPr>
        <p:spPr/>
        <p:txBody>
          <a:bodyPr/>
          <a:lstStyle/>
          <a:p>
            <a:r>
              <a:rPr lang="en-US"/>
              <a:t>APRS Messaging - N7SS</a:t>
            </a:r>
          </a:p>
        </p:txBody>
      </p:sp>
      <p:sp>
        <p:nvSpPr>
          <p:cNvPr id="6" name="Slide Number Placeholder 5"/>
          <p:cNvSpPr>
            <a:spLocks noGrp="1"/>
          </p:cNvSpPr>
          <p:nvPr>
            <p:ph type="sldNum" sz="quarter" idx="12"/>
          </p:nvPr>
        </p:nvSpPr>
        <p:spPr/>
        <p:txBody>
          <a:bodyPr/>
          <a:lstStyle/>
          <a:p>
            <a:fld id="{F763F764-EDA8-4CA8-87DA-D8A151D90B45}" type="slidenum">
              <a:rPr lang="en-US" smtClean="0"/>
              <a:t>‹#›</a:t>
            </a:fld>
            <a:endParaRPr lang="en-US"/>
          </a:p>
        </p:txBody>
      </p:sp>
    </p:spTree>
    <p:extLst>
      <p:ext uri="{BB962C8B-B14F-4D97-AF65-F5344CB8AC3E}">
        <p14:creationId xmlns:p14="http://schemas.microsoft.com/office/powerpoint/2010/main" val="339003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F9DB2E-C464-48C3-85BE-703039D60968}" type="datetime1">
              <a:rPr lang="en-US" smtClean="0"/>
              <a:t>11/15/2017</a:t>
            </a:fld>
            <a:endParaRPr lang="en-US"/>
          </a:p>
        </p:txBody>
      </p:sp>
      <p:sp>
        <p:nvSpPr>
          <p:cNvPr id="5" name="Footer Placeholder 4"/>
          <p:cNvSpPr>
            <a:spLocks noGrp="1"/>
          </p:cNvSpPr>
          <p:nvPr>
            <p:ph type="ftr" sz="quarter" idx="11"/>
          </p:nvPr>
        </p:nvSpPr>
        <p:spPr/>
        <p:txBody>
          <a:bodyPr/>
          <a:lstStyle/>
          <a:p>
            <a:r>
              <a:rPr lang="en-US"/>
              <a:t>APRS Messaging - N7SS</a:t>
            </a:r>
          </a:p>
        </p:txBody>
      </p:sp>
      <p:sp>
        <p:nvSpPr>
          <p:cNvPr id="6" name="Slide Number Placeholder 5"/>
          <p:cNvSpPr>
            <a:spLocks noGrp="1"/>
          </p:cNvSpPr>
          <p:nvPr>
            <p:ph type="sldNum" sz="quarter" idx="12"/>
          </p:nvPr>
        </p:nvSpPr>
        <p:spPr/>
        <p:txBody>
          <a:bodyPr/>
          <a:lstStyle/>
          <a:p>
            <a:fld id="{F763F764-EDA8-4CA8-87DA-D8A151D90B45}" type="slidenum">
              <a:rPr lang="en-US" smtClean="0"/>
              <a:t>‹#›</a:t>
            </a:fld>
            <a:endParaRPr lang="en-US"/>
          </a:p>
        </p:txBody>
      </p:sp>
    </p:spTree>
    <p:extLst>
      <p:ext uri="{BB962C8B-B14F-4D97-AF65-F5344CB8AC3E}">
        <p14:creationId xmlns:p14="http://schemas.microsoft.com/office/powerpoint/2010/main" val="328379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1"/>
            </a:lvl1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p:nvPr>
        </p:nvSpPr>
        <p:spPr/>
        <p:txBody>
          <a:bodyPr rtlCol="0"/>
          <a:lstStyle/>
          <a:p>
            <a:r>
              <a:rPr kumimoji="0" lang="en-US"/>
              <a:t>Click to edit Master title style</a:t>
            </a:r>
          </a:p>
        </p:txBody>
      </p:sp>
      <p:sp>
        <p:nvSpPr>
          <p:cNvPr id="2" name="Date Placeholder 1"/>
          <p:cNvSpPr>
            <a:spLocks noGrp="1"/>
          </p:cNvSpPr>
          <p:nvPr>
            <p:ph type="dt" sz="half" idx="10"/>
          </p:nvPr>
        </p:nvSpPr>
        <p:spPr/>
        <p:txBody>
          <a:bodyPr/>
          <a:lstStyle/>
          <a:p>
            <a:fld id="{CFDE6337-0330-467C-89EB-ED56841024DD}" type="datetime1">
              <a:rPr lang="en-US" smtClean="0"/>
              <a:t>11/15/2017</a:t>
            </a:fld>
            <a:endParaRPr lang="en-US"/>
          </a:p>
        </p:txBody>
      </p:sp>
      <p:sp>
        <p:nvSpPr>
          <p:cNvPr id="8" name="Footer Placeholder 7"/>
          <p:cNvSpPr>
            <a:spLocks noGrp="1"/>
          </p:cNvSpPr>
          <p:nvPr>
            <p:ph type="ftr" sz="quarter" idx="11"/>
          </p:nvPr>
        </p:nvSpPr>
        <p:spPr/>
        <p:txBody>
          <a:bodyPr/>
          <a:lstStyle/>
          <a:p>
            <a:r>
              <a:rPr lang="en-US" dirty="0"/>
              <a:t>APRS for Emergencies - N7SS</a:t>
            </a:r>
          </a:p>
        </p:txBody>
      </p:sp>
      <p:sp>
        <p:nvSpPr>
          <p:cNvPr id="9" name="Slide Number Placeholder 8"/>
          <p:cNvSpPr>
            <a:spLocks noGrp="1"/>
          </p:cNvSpPr>
          <p:nvPr>
            <p:ph type="sldNum" sz="quarter" idx="12"/>
          </p:nvPr>
        </p:nvSpPr>
        <p:spPr/>
        <p:txBody>
          <a:bodyPr/>
          <a:lstStyle/>
          <a:p>
            <a:fld id="{F763F764-EDA8-4CA8-87DA-D8A151D90B45}" type="slidenum">
              <a:rPr lang="en-US" smtClean="0"/>
              <a:t>‹#›</a:t>
            </a:fld>
            <a:endParaRPr lang="en-US"/>
          </a:p>
        </p:txBody>
      </p:sp>
    </p:spTree>
    <p:extLst>
      <p:ext uri="{BB962C8B-B14F-4D97-AF65-F5344CB8AC3E}">
        <p14:creationId xmlns:p14="http://schemas.microsoft.com/office/powerpoint/2010/main" val="254728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9E7658-AC7C-47E3-BC32-37A9FF0634FE}" type="datetime1">
              <a:rPr lang="en-US" smtClean="0"/>
              <a:t>11/15/2017</a:t>
            </a:fld>
            <a:endParaRPr lang="en-US"/>
          </a:p>
        </p:txBody>
      </p:sp>
      <p:sp>
        <p:nvSpPr>
          <p:cNvPr id="5" name="Footer Placeholder 4"/>
          <p:cNvSpPr>
            <a:spLocks noGrp="1"/>
          </p:cNvSpPr>
          <p:nvPr>
            <p:ph type="ftr" sz="quarter" idx="11"/>
          </p:nvPr>
        </p:nvSpPr>
        <p:spPr/>
        <p:txBody>
          <a:bodyPr/>
          <a:lstStyle/>
          <a:p>
            <a:r>
              <a:rPr lang="en-US"/>
              <a:t>APRS Messaging - N7SS</a:t>
            </a:r>
          </a:p>
        </p:txBody>
      </p:sp>
      <p:sp>
        <p:nvSpPr>
          <p:cNvPr id="6" name="Slide Number Placeholder 5"/>
          <p:cNvSpPr>
            <a:spLocks noGrp="1"/>
          </p:cNvSpPr>
          <p:nvPr>
            <p:ph type="sldNum" sz="quarter" idx="12"/>
          </p:nvPr>
        </p:nvSpPr>
        <p:spPr/>
        <p:txBody>
          <a:bodyPr/>
          <a:lstStyle/>
          <a:p>
            <a:fld id="{F763F764-EDA8-4CA8-87DA-D8A151D90B4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40643599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a:xfrm>
            <a:off x="2362200" y="6400800"/>
            <a:ext cx="1920240" cy="365760"/>
          </a:xfrm>
        </p:spPr>
        <p:txBody>
          <a:bodyPr/>
          <a:lstStyle/>
          <a:p>
            <a:fld id="{E16676C0-1031-47F3-92C7-B6FD59C09C7B}" type="datetime1">
              <a:rPr lang="en-US" smtClean="0"/>
              <a:t>11/15/2017</a:t>
            </a:fld>
            <a:endParaRPr lang="en-US"/>
          </a:p>
        </p:txBody>
      </p:sp>
      <p:sp>
        <p:nvSpPr>
          <p:cNvPr id="6" name="Footer Placeholder 5"/>
          <p:cNvSpPr>
            <a:spLocks noGrp="1"/>
          </p:cNvSpPr>
          <p:nvPr>
            <p:ph type="ftr" sz="quarter" idx="11"/>
          </p:nvPr>
        </p:nvSpPr>
        <p:spPr>
          <a:xfrm>
            <a:off x="6096000" y="6407944"/>
            <a:ext cx="2438400" cy="365125"/>
          </a:xfrm>
        </p:spPr>
        <p:txBody>
          <a:bodyPr/>
          <a:lstStyle>
            <a:lvl1pPr algn="l">
              <a:defRPr>
                <a:solidFill>
                  <a:schemeClr val="bg1"/>
                </a:solidFill>
              </a:defRPr>
            </a:lvl1pPr>
            <a:extLst/>
          </a:lstStyle>
          <a:p>
            <a:r>
              <a:rPr lang="en-US"/>
              <a:t>APRS Messaging - N7SS</a:t>
            </a:r>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F763F764-EDA8-4CA8-87DA-D8A151D90B45}" type="slidenum">
              <a:rPr lang="en-US" smtClean="0"/>
              <a:t>‹#›</a:t>
            </a:fld>
            <a:endParaRPr lang="en-US"/>
          </a:p>
        </p:txBody>
      </p:sp>
      <p:sp>
        <p:nvSpPr>
          <p:cNvPr id="8" name="Title 7"/>
          <p:cNvSpPr>
            <a:spLocks noGrp="1"/>
          </p:cNvSpPr>
          <p:nvPr>
            <p:ph type="title"/>
          </p:nvPr>
        </p:nvSpPr>
        <p:spPr/>
        <p:txBody>
          <a:bodyPr rtlCol="0"/>
          <a:lstStyle>
            <a:lvl1pPr>
              <a:defRPr>
                <a:solidFill>
                  <a:schemeClr val="bg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36722886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6E3AA1A-BDC3-46CF-8C41-1DF6F9A8AC89}" type="datetime1">
              <a:rPr lang="en-US" smtClean="0"/>
              <a:t>11/15/2017</a:t>
            </a:fld>
            <a:endParaRPr lang="en-US"/>
          </a:p>
        </p:txBody>
      </p:sp>
      <p:sp>
        <p:nvSpPr>
          <p:cNvPr id="8" name="Footer Placeholder 7"/>
          <p:cNvSpPr>
            <a:spLocks noGrp="1"/>
          </p:cNvSpPr>
          <p:nvPr>
            <p:ph type="ftr" sz="quarter" idx="11"/>
          </p:nvPr>
        </p:nvSpPr>
        <p:spPr/>
        <p:txBody>
          <a:bodyPr/>
          <a:lstStyle/>
          <a:p>
            <a:r>
              <a:rPr lang="en-US"/>
              <a:t>APRS Messaging - N7SS</a:t>
            </a:r>
          </a:p>
        </p:txBody>
      </p:sp>
      <p:sp>
        <p:nvSpPr>
          <p:cNvPr id="9" name="Slide Number Placeholder 8"/>
          <p:cNvSpPr>
            <a:spLocks noGrp="1"/>
          </p:cNvSpPr>
          <p:nvPr>
            <p:ph type="sldNum" sz="quarter" idx="12"/>
          </p:nvPr>
        </p:nvSpPr>
        <p:spPr/>
        <p:txBody>
          <a:bodyPr/>
          <a:lstStyle/>
          <a:p>
            <a:fld id="{F763F764-EDA8-4CA8-87DA-D8A151D90B45}" type="slidenum">
              <a:rPr lang="en-US" smtClean="0"/>
              <a:t>‹#›</a:t>
            </a:fld>
            <a:endParaRPr lang="en-US"/>
          </a:p>
        </p:txBody>
      </p:sp>
    </p:spTree>
    <p:extLst>
      <p:ext uri="{BB962C8B-B14F-4D97-AF65-F5344CB8AC3E}">
        <p14:creationId xmlns:p14="http://schemas.microsoft.com/office/powerpoint/2010/main" val="54065143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8C428D-1BD1-463C-AEB2-B78CD6A66C34}" type="datetime1">
              <a:rPr lang="en-US" smtClean="0"/>
              <a:t>11/15/2017</a:t>
            </a:fld>
            <a:endParaRPr lang="en-US"/>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3922526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2784C-F2FC-4853-8055-0DF568E8267D}" type="datetime1">
              <a:rPr lang="en-US" smtClean="0"/>
              <a:t>11/15/2017</a:t>
            </a:fld>
            <a:endParaRPr lang="en-US"/>
          </a:p>
        </p:txBody>
      </p:sp>
      <p:sp>
        <p:nvSpPr>
          <p:cNvPr id="3" name="Footer Placeholder 2"/>
          <p:cNvSpPr>
            <a:spLocks noGrp="1"/>
          </p:cNvSpPr>
          <p:nvPr>
            <p:ph type="ftr" sz="quarter" idx="11"/>
          </p:nvPr>
        </p:nvSpPr>
        <p:spPr/>
        <p:txBody>
          <a:bodyPr/>
          <a:lstStyle/>
          <a:p>
            <a:r>
              <a:rPr lang="en-US"/>
              <a:t>APRS Messaging - N7SS</a:t>
            </a:r>
          </a:p>
        </p:txBody>
      </p:sp>
      <p:sp>
        <p:nvSpPr>
          <p:cNvPr id="4" name="Slide Number Placeholder 3"/>
          <p:cNvSpPr>
            <a:spLocks noGrp="1"/>
          </p:cNvSpPr>
          <p:nvPr>
            <p:ph type="sldNum" sz="quarter" idx="12"/>
          </p:nvPr>
        </p:nvSpPr>
        <p:spPr/>
        <p:txBody>
          <a:bodyPr/>
          <a:lstStyle/>
          <a:p>
            <a:fld id="{F763F764-EDA8-4CA8-87DA-D8A151D90B45}" type="slidenum">
              <a:rPr lang="en-US" smtClean="0"/>
              <a:t>‹#›</a:t>
            </a:fld>
            <a:endParaRPr lang="en-US"/>
          </a:p>
        </p:txBody>
      </p:sp>
    </p:spTree>
    <p:extLst>
      <p:ext uri="{BB962C8B-B14F-4D97-AF65-F5344CB8AC3E}">
        <p14:creationId xmlns:p14="http://schemas.microsoft.com/office/powerpoint/2010/main" val="27795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BBFBE40-6033-4EB4-8AE6-35CD1F702FF6}" type="datetime1">
              <a:rPr lang="en-US" smtClean="0"/>
              <a:t>11/15/2017</a:t>
            </a:fld>
            <a:endParaRPr lang="en-US"/>
          </a:p>
        </p:txBody>
      </p:sp>
      <p:sp>
        <p:nvSpPr>
          <p:cNvPr id="6" name="Footer Placeholder 5"/>
          <p:cNvSpPr>
            <a:spLocks noGrp="1"/>
          </p:cNvSpPr>
          <p:nvPr>
            <p:ph type="ftr" sz="quarter" idx="11"/>
          </p:nvPr>
        </p:nvSpPr>
        <p:spPr/>
        <p:txBody>
          <a:bodyPr/>
          <a:lstStyle/>
          <a:p>
            <a:r>
              <a:rPr lang="en-US"/>
              <a:t>APRS Messaging - N7SS</a:t>
            </a:r>
          </a:p>
        </p:txBody>
      </p:sp>
      <p:sp>
        <p:nvSpPr>
          <p:cNvPr id="7" name="Slide Number Placeholder 6"/>
          <p:cNvSpPr>
            <a:spLocks noGrp="1"/>
          </p:cNvSpPr>
          <p:nvPr>
            <p:ph type="sldNum" sz="quarter" idx="12"/>
          </p:nvPr>
        </p:nvSpPr>
        <p:spPr/>
        <p:txBody>
          <a:bodyPr/>
          <a:lstStyle/>
          <a:p>
            <a:fld id="{F763F764-EDA8-4CA8-87DA-D8A151D90B45}" type="slidenum">
              <a:rPr lang="en-US" smtClean="0"/>
              <a:t>‹#›</a:t>
            </a:fld>
            <a:endParaRPr lang="en-US"/>
          </a:p>
        </p:txBody>
      </p:sp>
    </p:spTree>
    <p:extLst>
      <p:ext uri="{BB962C8B-B14F-4D97-AF65-F5344CB8AC3E}">
        <p14:creationId xmlns:p14="http://schemas.microsoft.com/office/powerpoint/2010/main" val="51515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322CA49-977E-4D36-8C2F-6A85471A6879}" type="datetime1">
              <a:rPr lang="en-US" smtClean="0"/>
              <a:t>11/15/2017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APRS Messaging - N7SS</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763F764-EDA8-4CA8-87DA-D8A151D90B4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6879237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A71E663-E44E-467F-98C1-3C53939078C9}" type="datetime1">
              <a:rPr lang="en-US" smtClean="0"/>
              <a:t>11/15/2017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APRS Messaging - N7SS</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763F764-EDA8-4CA8-87DA-D8A151D90B45}" type="slidenum">
              <a:rPr lang="en-US" smtClean="0"/>
              <a:t>‹#›</a:t>
            </a:fld>
            <a:endParaRPr lang="en-US"/>
          </a:p>
        </p:txBody>
      </p:sp>
    </p:spTree>
    <p:extLst>
      <p:ext uri="{BB962C8B-B14F-4D97-AF65-F5344CB8AC3E}">
        <p14:creationId xmlns:p14="http://schemas.microsoft.com/office/powerpoint/2010/main" val="1848013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www.ui-view.org/" TargetMode="External"/><Relationship Id="rId3" Type="http://schemas.openxmlformats.org/officeDocument/2006/relationships/hyperlink" Target="http://aprsisce.wikidot.com/" TargetMode="External"/><Relationship Id="rId7" Type="http://schemas.openxmlformats.org/officeDocument/2006/relationships/hyperlink" Target="http://www.sartrack.co.nz/" TargetMode="External"/><Relationship Id="rId2" Type="http://schemas.openxmlformats.org/officeDocument/2006/relationships/hyperlink" Target="http://www.agwtracker.com/" TargetMode="External"/><Relationship Id="rId1" Type="http://schemas.openxmlformats.org/officeDocument/2006/relationships/slideLayout" Target="../slideLayouts/slideLayout2.xml"/><Relationship Id="rId6" Type="http://schemas.openxmlformats.org/officeDocument/2006/relationships/hyperlink" Target="http://www.tapr.org/~kh2z/aprsplus/" TargetMode="External"/><Relationship Id="rId5" Type="http://schemas.openxmlformats.org/officeDocument/2006/relationships/hyperlink" Target="http://www.aprspoint.com/" TargetMode="External"/><Relationship Id="rId10" Type="http://schemas.openxmlformats.org/officeDocument/2006/relationships/hyperlink" Target="http://sourceforge.net/projects/yetanotheraprsc" TargetMode="External"/><Relationship Id="rId4" Type="http://schemas.openxmlformats.org/officeDocument/2006/relationships/hyperlink" Target="http://www.crosscountrywireless.net/aprs_messenger.htm" TargetMode="External"/><Relationship Id="rId9" Type="http://schemas.openxmlformats.org/officeDocument/2006/relationships/hyperlink" Target="http://www.winapr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allsign@winlink.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winlink.org/APRSLink" TargetMode="External"/><Relationship Id="rId3" Type="http://schemas.openxmlformats.org/officeDocument/2006/relationships/hyperlink" Target="APRS.fi" TargetMode="External"/><Relationship Id="rId7" Type="http://schemas.openxmlformats.org/officeDocument/2006/relationships/hyperlink" Target="http://www.crosscountrywireless.net/aprs_messenger.htm" TargetMode="External"/><Relationship Id="rId2" Type="http://schemas.openxmlformats.org/officeDocument/2006/relationships/hyperlink" Target="http://www.aprs.org/aprs-messaging.html" TargetMode="External"/><Relationship Id="rId1" Type="http://schemas.openxmlformats.org/officeDocument/2006/relationships/slideLayout" Target="../slideLayouts/slideLayout2.xml"/><Relationship Id="rId6" Type="http://schemas.openxmlformats.org/officeDocument/2006/relationships/hyperlink" Target="http://wa8lmf.net/aprs/HF_APRS_Notes.htm" TargetMode="External"/><Relationship Id="rId5" Type="http://schemas.openxmlformats.org/officeDocument/2006/relationships/hyperlink" Target="http://wa8lmf.net/APRS_PSK63/" TargetMode="External"/><Relationship Id="rId4" Type="http://schemas.openxmlformats.org/officeDocument/2006/relationships/hyperlink" Target="http://www.findu.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APRS for Emergencies</a:t>
            </a:r>
          </a:p>
        </p:txBody>
      </p:sp>
      <p:sp>
        <p:nvSpPr>
          <p:cNvPr id="3" name="Subtitle 2"/>
          <p:cNvSpPr>
            <a:spLocks noGrp="1"/>
          </p:cNvSpPr>
          <p:nvPr>
            <p:ph type="subTitle" idx="1"/>
          </p:nvPr>
        </p:nvSpPr>
        <p:spPr/>
        <p:txBody>
          <a:bodyPr>
            <a:normAutofit fontScale="92500" lnSpcReduction="20000"/>
          </a:bodyPr>
          <a:lstStyle/>
          <a:p>
            <a:r>
              <a:rPr lang="en-US" dirty="0"/>
              <a:t>Amateur Packet Reporting System</a:t>
            </a:r>
          </a:p>
          <a:p>
            <a:endParaRPr lang="en-US" dirty="0"/>
          </a:p>
          <a:p>
            <a:r>
              <a:rPr lang="en-US" dirty="0"/>
              <a:t>Scott N7SS</a:t>
            </a:r>
          </a:p>
        </p:txBody>
      </p:sp>
    </p:spTree>
    <p:extLst>
      <p:ext uri="{BB962C8B-B14F-4D97-AF65-F5344CB8AC3E}">
        <p14:creationId xmlns:p14="http://schemas.microsoft.com/office/powerpoint/2010/main" val="341410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Kenwood TH-D7AG, TM-D700</a:t>
            </a:r>
          </a:p>
          <a:p>
            <a:pPr lvl="1"/>
            <a:r>
              <a:rPr lang="en-US" dirty="0"/>
              <a:t>Integrated software with access to TNC</a:t>
            </a:r>
          </a:p>
          <a:p>
            <a:pPr lvl="1"/>
            <a:r>
              <a:rPr lang="en-US" dirty="0"/>
              <a:t>TNC has small buffer so only supports APRS</a:t>
            </a:r>
          </a:p>
          <a:p>
            <a:r>
              <a:rPr lang="en-US" dirty="0"/>
              <a:t>Kenwood TH-D72/D74, TM-D710G</a:t>
            </a:r>
          </a:p>
          <a:p>
            <a:pPr lvl="1"/>
            <a:r>
              <a:rPr lang="en-US" dirty="0"/>
              <a:t>Includes integrated GPS and real TNC</a:t>
            </a:r>
          </a:p>
          <a:p>
            <a:pPr lvl="1"/>
            <a:r>
              <a:rPr lang="en-US" dirty="0"/>
              <a:t>TH-D72 and TH-D74 have USB port</a:t>
            </a:r>
          </a:p>
          <a:p>
            <a:pPr lvl="1"/>
            <a:r>
              <a:rPr lang="en-US" dirty="0"/>
              <a:t>Mobiles support </a:t>
            </a:r>
            <a:r>
              <a:rPr lang="en-US" dirty="0" err="1"/>
              <a:t>digipeating</a:t>
            </a:r>
            <a:endParaRPr lang="en-US" dirty="0"/>
          </a:p>
          <a:p>
            <a:endParaRPr lang="en-US" dirty="0"/>
          </a:p>
        </p:txBody>
      </p:sp>
      <p:sp>
        <p:nvSpPr>
          <p:cNvPr id="3" name="Title 2"/>
          <p:cNvSpPr>
            <a:spLocks noGrp="1"/>
          </p:cNvSpPr>
          <p:nvPr>
            <p:ph type="title"/>
          </p:nvPr>
        </p:nvSpPr>
        <p:spPr/>
        <p:txBody>
          <a:bodyPr/>
          <a:lstStyle/>
          <a:p>
            <a:r>
              <a:rPr lang="en-US"/>
              <a:t>Real Integrated APRS</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10</a:t>
            </a:fld>
            <a:endParaRPr lang="en-US"/>
          </a:p>
        </p:txBody>
      </p:sp>
      <p:pic>
        <p:nvPicPr>
          <p:cNvPr id="8" name="Picture 7"/>
          <p:cNvPicPr>
            <a:picLocks noChangeAspect="1"/>
          </p:cNvPicPr>
          <p:nvPr/>
        </p:nvPicPr>
        <p:blipFill>
          <a:blip r:embed="rId3"/>
          <a:stretch>
            <a:fillRect/>
          </a:stretch>
        </p:blipFill>
        <p:spPr>
          <a:xfrm>
            <a:off x="1062680" y="4308084"/>
            <a:ext cx="2325223" cy="1860178"/>
          </a:xfrm>
          <a:prstGeom prst="rect">
            <a:avLst/>
          </a:prstGeom>
        </p:spPr>
      </p:pic>
      <p:pic>
        <p:nvPicPr>
          <p:cNvPr id="6" name="Picture 5"/>
          <p:cNvPicPr>
            <a:picLocks noChangeAspect="1"/>
          </p:cNvPicPr>
          <p:nvPr/>
        </p:nvPicPr>
        <p:blipFill rotWithShape="1">
          <a:blip r:embed="rId4"/>
          <a:srcRect l="32530" r="32356"/>
          <a:stretch/>
        </p:blipFill>
        <p:spPr>
          <a:xfrm>
            <a:off x="7216346" y="2857066"/>
            <a:ext cx="1219200" cy="3472167"/>
          </a:xfrm>
          <a:prstGeom prst="rect">
            <a:avLst/>
          </a:prstGeom>
        </p:spPr>
      </p:pic>
      <p:pic>
        <p:nvPicPr>
          <p:cNvPr id="7" name="Picture 6"/>
          <p:cNvPicPr>
            <a:picLocks noChangeAspect="1"/>
          </p:cNvPicPr>
          <p:nvPr/>
        </p:nvPicPr>
        <p:blipFill>
          <a:blip r:embed="rId5"/>
          <a:stretch>
            <a:fillRect/>
          </a:stretch>
        </p:blipFill>
        <p:spPr>
          <a:xfrm>
            <a:off x="3517557" y="4526336"/>
            <a:ext cx="3550109" cy="1641926"/>
          </a:xfrm>
          <a:prstGeom prst="rect">
            <a:avLst/>
          </a:prstGeom>
        </p:spPr>
      </p:pic>
    </p:spTree>
    <p:extLst>
      <p:ext uri="{BB962C8B-B14F-4D97-AF65-F5344CB8AC3E}">
        <p14:creationId xmlns:p14="http://schemas.microsoft.com/office/powerpoint/2010/main" val="223349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37082239"/>
              </p:ext>
            </p:extLst>
          </p:nvPr>
        </p:nvGraphicFramePr>
        <p:xfrm>
          <a:off x="457200" y="1481138"/>
          <a:ext cx="7842422" cy="4019826"/>
        </p:xfrm>
        <a:graphic>
          <a:graphicData uri="http://schemas.openxmlformats.org/drawingml/2006/table">
            <a:tbl>
              <a:tblPr>
                <a:tableStyleId>{5C22544A-7EE6-4342-B048-85BDC9FD1C3A}</a:tableStyleId>
              </a:tblPr>
              <a:tblGrid>
                <a:gridCol w="1338714">
                  <a:extLst>
                    <a:ext uri="{9D8B030D-6E8A-4147-A177-3AD203B41FA5}">
                      <a16:colId xmlns:a16="http://schemas.microsoft.com/office/drawing/2014/main" val="20000"/>
                    </a:ext>
                  </a:extLst>
                </a:gridCol>
                <a:gridCol w="1921185">
                  <a:extLst>
                    <a:ext uri="{9D8B030D-6E8A-4147-A177-3AD203B41FA5}">
                      <a16:colId xmlns:a16="http://schemas.microsoft.com/office/drawing/2014/main" val="20001"/>
                    </a:ext>
                  </a:extLst>
                </a:gridCol>
                <a:gridCol w="4582523">
                  <a:extLst>
                    <a:ext uri="{9D8B030D-6E8A-4147-A177-3AD203B41FA5}">
                      <a16:colId xmlns:a16="http://schemas.microsoft.com/office/drawing/2014/main" val="20002"/>
                    </a:ext>
                  </a:extLst>
                </a:gridCol>
              </a:tblGrid>
              <a:tr h="425764">
                <a:tc>
                  <a:txBody>
                    <a:bodyPr/>
                    <a:lstStyle/>
                    <a:p>
                      <a:pPr algn="ctr" fontAlgn="ctr"/>
                      <a:r>
                        <a:rPr lang="en-US" sz="1400" b="1" u="none" strike="noStrike" dirty="0">
                          <a:effectLst/>
                        </a:rPr>
                        <a:t>Software Name</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en-US" sz="1400" b="1" u="none" strike="noStrike">
                          <a:effectLst/>
                        </a:rPr>
                        <a:t>OS(es)</a:t>
                      </a:r>
                      <a:endParaRPr lang="en-US" sz="1400" b="1" i="0" u="none" strike="noStrike">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en-US" sz="1400" b="1" u="none" strike="noStrike" dirty="0">
                          <a:effectLst/>
                        </a:rPr>
                        <a:t>Description</a:t>
                      </a:r>
                      <a:endParaRPr lang="en-US" sz="1400" b="1"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0"/>
                  </a:ext>
                </a:extLst>
              </a:tr>
              <a:tr h="357642">
                <a:tc>
                  <a:txBody>
                    <a:bodyPr/>
                    <a:lstStyle/>
                    <a:p>
                      <a:pPr algn="l" fontAlgn="ctr"/>
                      <a:r>
                        <a:rPr lang="en-US" sz="1200" u="sng" strike="noStrike" dirty="0" err="1">
                          <a:solidFill>
                            <a:schemeClr val="accent4">
                              <a:lumMod val="50000"/>
                            </a:schemeClr>
                          </a:solidFill>
                          <a:effectLst/>
                          <a:hlinkClick r:id="rId2"/>
                        </a:rPr>
                        <a:t>AGWTracker</a:t>
                      </a:r>
                      <a:endParaRPr lang="en-US" sz="1200" b="0" i="0" u="sng" strike="noStrike" dirty="0">
                        <a:solidFill>
                          <a:schemeClr val="accent4">
                            <a:lumMod val="50000"/>
                          </a:schemeClr>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Windows</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GUI with multiple map types.</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57642">
                <a:tc>
                  <a:txBody>
                    <a:bodyPr/>
                    <a:lstStyle/>
                    <a:p>
                      <a:pPr algn="l" fontAlgn="ctr"/>
                      <a:r>
                        <a:rPr kumimoji="0" lang="en-US" sz="1200" b="0" i="0" kern="1200" dirty="0">
                          <a:solidFill>
                            <a:schemeClr val="dk1"/>
                          </a:solidFill>
                          <a:effectLst/>
                          <a:latin typeface="+mn-lt"/>
                          <a:ea typeface="+mn-ea"/>
                          <a:cs typeface="+mn-cs"/>
                          <a:hlinkClick r:id="rId3"/>
                        </a:rPr>
                        <a:t>APRSISCE/32</a:t>
                      </a:r>
                      <a:endParaRPr lang="en-US" sz="1200" b="0" i="0" u="sng" strike="noStrike" dirty="0">
                        <a:solidFill>
                          <a:schemeClr val="accent4">
                            <a:lumMod val="50000"/>
                          </a:schemeClr>
                        </a:solidFill>
                        <a:effectLst/>
                        <a:latin typeface="Lucida Sans Unicode" panose="020B0602030504020204" pitchFamily="34" charset="0"/>
                        <a:cs typeface="Lucida Sans Unicode" panose="020B060203050402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mn-lt"/>
                        </a:rPr>
                        <a:t>Windows Mobile,</a:t>
                      </a:r>
                      <a:r>
                        <a:rPr lang="en-US" sz="1200" b="0" i="0" u="none" strike="noStrike" baseline="0" dirty="0">
                          <a:solidFill>
                            <a:srgbClr val="000000"/>
                          </a:solidFill>
                          <a:effectLst/>
                          <a:latin typeface="+mn-lt"/>
                        </a:rPr>
                        <a:t> CE, 32 and 64 bit</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kumimoji="0" lang="en-US" sz="1200" b="0" i="0" kern="1200" dirty="0">
                          <a:solidFill>
                            <a:schemeClr val="dk1"/>
                          </a:solidFill>
                          <a:effectLst/>
                          <a:latin typeface="+mn-lt"/>
                          <a:ea typeface="+mn-ea"/>
                          <a:cs typeface="+mn-cs"/>
                        </a:rPr>
                        <a:t>GUI client for Windows Mobile and Windows 32 &amp; 64 bit OSes</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357642">
                <a:tc>
                  <a:txBody>
                    <a:bodyPr/>
                    <a:lstStyle/>
                    <a:p>
                      <a:pPr algn="l" fontAlgn="ctr"/>
                      <a:r>
                        <a:rPr lang="en-US" sz="1200" b="0" i="0" u="sng" strike="noStrike" dirty="0">
                          <a:solidFill>
                            <a:schemeClr val="accent4">
                              <a:lumMod val="50000"/>
                            </a:schemeClr>
                          </a:solidFill>
                          <a:effectLst/>
                          <a:latin typeface="Lucida Sans Unicode" panose="020B0602030504020204" pitchFamily="34" charset="0"/>
                          <a:cs typeface="Lucida Sans Unicode" panose="020B0602030504020204" pitchFamily="34" charset="0"/>
                          <a:hlinkClick r:id="rId4"/>
                        </a:rPr>
                        <a:t>APRS Messenger</a:t>
                      </a:r>
                      <a:endParaRPr lang="en-US" sz="1200" b="0" i="0" u="sng" strike="noStrike" dirty="0">
                        <a:solidFill>
                          <a:schemeClr val="accent4">
                            <a:lumMod val="50000"/>
                          </a:schemeClr>
                        </a:solidFill>
                        <a:effectLst/>
                        <a:latin typeface="Lucida Sans Unicode" panose="020B0602030504020204" pitchFamily="34" charset="0"/>
                        <a:cs typeface="Lucida Sans Unicode" panose="020B060203050402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mn-lt"/>
                        </a:rPr>
                        <a:t>Windows</a:t>
                      </a:r>
                    </a:p>
                  </a:txBody>
                  <a:tcPr marL="9525" marR="9525" marT="9525" marB="0" anchor="ctr"/>
                </a:tc>
                <a:tc>
                  <a:txBody>
                    <a:bodyPr/>
                    <a:lstStyle/>
                    <a:p>
                      <a:pPr algn="l" fontAlgn="ctr"/>
                      <a:r>
                        <a:rPr lang="en-US" sz="1200" b="0" i="0" u="none" strike="noStrike" dirty="0">
                          <a:solidFill>
                            <a:srgbClr val="000000"/>
                          </a:solidFill>
                          <a:effectLst/>
                          <a:latin typeface="+mn-lt"/>
                        </a:rPr>
                        <a:t>HF/VHF/UHF</a:t>
                      </a:r>
                      <a:r>
                        <a:rPr lang="en-US" sz="1200" b="0" i="0" u="none" strike="noStrike" baseline="0" dirty="0">
                          <a:solidFill>
                            <a:srgbClr val="000000"/>
                          </a:solidFill>
                          <a:effectLst/>
                          <a:latin typeface="+mn-lt"/>
                        </a:rPr>
                        <a:t> Messaging only</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357642">
                <a:tc>
                  <a:txBody>
                    <a:bodyPr/>
                    <a:lstStyle/>
                    <a:p>
                      <a:pPr algn="l" fontAlgn="ctr"/>
                      <a:r>
                        <a:rPr lang="en-US" sz="1200" u="sng" strike="noStrike" dirty="0" err="1">
                          <a:solidFill>
                            <a:schemeClr val="accent4">
                              <a:lumMod val="50000"/>
                            </a:schemeClr>
                          </a:solidFill>
                          <a:effectLst/>
                          <a:hlinkClick r:id="rId5"/>
                        </a:rPr>
                        <a:t>APRSPoint</a:t>
                      </a:r>
                      <a:endParaRPr lang="en-US" sz="1200" b="0" i="0" u="sng" strike="noStrike" dirty="0">
                        <a:solidFill>
                          <a:schemeClr val="accent4">
                            <a:lumMod val="50000"/>
                          </a:schemeClr>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Windows</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GUI client. Uses MapPoint for maps.</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57642">
                <a:tc>
                  <a:txBody>
                    <a:bodyPr/>
                    <a:lstStyle/>
                    <a:p>
                      <a:pPr algn="l" fontAlgn="ctr"/>
                      <a:r>
                        <a:rPr lang="en-US" sz="1200" u="sng" strike="noStrike">
                          <a:solidFill>
                            <a:schemeClr val="accent4">
                              <a:lumMod val="50000"/>
                            </a:schemeClr>
                          </a:solidFill>
                          <a:effectLst/>
                          <a:hlinkClick r:id="rId6"/>
                        </a:rPr>
                        <a:t>APRS+SA</a:t>
                      </a:r>
                      <a:endParaRPr lang="en-US" sz="1200" b="0" i="0" u="sng" strike="noStrike">
                        <a:solidFill>
                          <a:schemeClr val="accent4">
                            <a:lumMod val="50000"/>
                          </a:schemeClr>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Windows (32 bit)</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GUI client and IGate. Uses Street Atlas for maps.</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715283">
                <a:tc>
                  <a:txBody>
                    <a:bodyPr/>
                    <a:lstStyle/>
                    <a:p>
                      <a:pPr algn="l" fontAlgn="ctr"/>
                      <a:r>
                        <a:rPr lang="en-US" sz="1200" u="sng" strike="noStrike" dirty="0" err="1">
                          <a:solidFill>
                            <a:schemeClr val="accent4">
                              <a:lumMod val="50000"/>
                            </a:schemeClr>
                          </a:solidFill>
                          <a:effectLst/>
                          <a:hlinkClick r:id="rId7"/>
                        </a:rPr>
                        <a:t>SARTrack</a:t>
                      </a:r>
                      <a:endParaRPr lang="en-US" sz="1200" b="0" i="0" u="sng" strike="noStrike" dirty="0">
                        <a:solidFill>
                          <a:schemeClr val="accent4">
                            <a:lumMod val="50000"/>
                          </a:schemeClr>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Windows (32 bit)</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GUI designed for Search and Rescue, Tactical callsigns, multi-colour tracks, Search Areas, Messaging, SAR Logging</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57642">
                <a:tc>
                  <a:txBody>
                    <a:bodyPr/>
                    <a:lstStyle/>
                    <a:p>
                      <a:pPr algn="l" fontAlgn="ctr"/>
                      <a:r>
                        <a:rPr lang="en-US" sz="1200" u="sng" strike="noStrike">
                          <a:solidFill>
                            <a:schemeClr val="accent4">
                              <a:lumMod val="50000"/>
                            </a:schemeClr>
                          </a:solidFill>
                          <a:effectLst/>
                          <a:hlinkClick r:id="rId8"/>
                        </a:rPr>
                        <a:t>UI-View</a:t>
                      </a:r>
                      <a:endParaRPr lang="en-US" sz="1200" b="0" i="0" u="sng" strike="noStrike">
                        <a:solidFill>
                          <a:schemeClr val="accent4">
                            <a:lumMod val="50000"/>
                          </a:schemeClr>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Windows (16 and 32 bit)</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GUI client and IGate.</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57642">
                <a:tc>
                  <a:txBody>
                    <a:bodyPr/>
                    <a:lstStyle/>
                    <a:p>
                      <a:pPr algn="l" fontAlgn="ctr"/>
                      <a:r>
                        <a:rPr lang="en-US" sz="1200" u="sng" strike="noStrike">
                          <a:solidFill>
                            <a:schemeClr val="accent4">
                              <a:lumMod val="50000"/>
                            </a:schemeClr>
                          </a:solidFill>
                          <a:effectLst/>
                          <a:hlinkClick r:id="rId9"/>
                        </a:rPr>
                        <a:t>WinAPRS</a:t>
                      </a:r>
                      <a:endParaRPr lang="en-US" sz="1200" b="0" i="0" u="sng" strike="noStrike">
                        <a:solidFill>
                          <a:schemeClr val="accent4">
                            <a:lumMod val="50000"/>
                          </a:schemeClr>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Windows (16 and 32 bit)</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a:effectLst/>
                        </a:rPr>
                        <a:t>GUI client and IGate</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357642">
                <a:tc>
                  <a:txBody>
                    <a:bodyPr/>
                    <a:lstStyle/>
                    <a:p>
                      <a:pPr algn="l" fontAlgn="ctr"/>
                      <a:r>
                        <a:rPr lang="en-US" sz="1200" u="sng" strike="noStrike" dirty="0">
                          <a:solidFill>
                            <a:schemeClr val="accent4">
                              <a:lumMod val="50000"/>
                            </a:schemeClr>
                          </a:solidFill>
                          <a:effectLst/>
                          <a:hlinkClick r:id="rId10"/>
                        </a:rPr>
                        <a:t>YAAC</a:t>
                      </a:r>
                      <a:endParaRPr lang="en-US" sz="1200" b="0" i="0" u="sng" strike="noStrike" dirty="0">
                        <a:solidFill>
                          <a:schemeClr val="accent4">
                            <a:lumMod val="50000"/>
                          </a:schemeClr>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Windows (32 &amp; 64 bit)</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GUI client and </a:t>
                      </a:r>
                      <a:r>
                        <a:rPr lang="en-US" sz="1200" u="none" strike="noStrike" dirty="0" err="1">
                          <a:effectLst/>
                        </a:rPr>
                        <a:t>IGate</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a:t>Windows APRS Client Software</a:t>
            </a:r>
            <a:endParaRPr lang="en-US" dirty="0"/>
          </a:p>
        </p:txBody>
      </p:sp>
      <p:sp>
        <p:nvSpPr>
          <p:cNvPr id="8" name="Footer Placeholder 7"/>
          <p:cNvSpPr>
            <a:spLocks noGrp="1"/>
          </p:cNvSpPr>
          <p:nvPr>
            <p:ph type="ftr" sz="quarter" idx="11"/>
          </p:nvPr>
        </p:nvSpPr>
        <p:spPr/>
        <p:txBody>
          <a:bodyPr/>
          <a:lstStyle/>
          <a:p>
            <a:r>
              <a:rPr lang="en-US"/>
              <a:t>APRS Messaging - N7SS</a:t>
            </a:r>
          </a:p>
        </p:txBody>
      </p:sp>
      <p:sp>
        <p:nvSpPr>
          <p:cNvPr id="9" name="Slide Number Placeholder 8"/>
          <p:cNvSpPr>
            <a:spLocks noGrp="1"/>
          </p:cNvSpPr>
          <p:nvPr>
            <p:ph type="sldNum" sz="quarter" idx="12"/>
          </p:nvPr>
        </p:nvSpPr>
        <p:spPr/>
        <p:txBody>
          <a:bodyPr/>
          <a:lstStyle/>
          <a:p>
            <a:fld id="{F763F764-EDA8-4CA8-87DA-D8A151D90B45}" type="slidenum">
              <a:rPr lang="en-US" smtClean="0"/>
              <a:pPr/>
              <a:t>11</a:t>
            </a:fld>
            <a:endParaRPr lang="en-US"/>
          </a:p>
        </p:txBody>
      </p:sp>
    </p:spTree>
    <p:extLst>
      <p:ext uri="{BB962C8B-B14F-4D97-AF65-F5344CB8AC3E}">
        <p14:creationId xmlns:p14="http://schemas.microsoft.com/office/powerpoint/2010/main" val="307479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W APRS Messenger screen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8653" y="1481138"/>
            <a:ext cx="6106693" cy="4525962"/>
          </a:xfrm>
        </p:spPr>
      </p:pic>
      <p:sp>
        <p:nvSpPr>
          <p:cNvPr id="3" name="Title 2"/>
          <p:cNvSpPr>
            <a:spLocks noGrp="1"/>
          </p:cNvSpPr>
          <p:nvPr>
            <p:ph type="title"/>
          </p:nvPr>
        </p:nvSpPr>
        <p:spPr/>
        <p:txBody>
          <a:bodyPr/>
          <a:lstStyle/>
          <a:p>
            <a:r>
              <a:rPr lang="en-US"/>
              <a:t>APRS Messenger</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12</a:t>
            </a:fld>
            <a:endParaRPr lang="en-US"/>
          </a:p>
        </p:txBody>
      </p:sp>
    </p:spTree>
    <p:extLst>
      <p:ext uri="{BB962C8B-B14F-4D97-AF65-F5344CB8AC3E}">
        <p14:creationId xmlns:p14="http://schemas.microsoft.com/office/powerpoint/2010/main" val="270469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Send a message to EMAIL with the recipient's email address as the first "word" of the message</a:t>
            </a:r>
          </a:p>
          <a:p>
            <a:r>
              <a:rPr lang="en-US"/>
              <a:t>You can send one line messages</a:t>
            </a:r>
          </a:p>
          <a:p>
            <a:pPr lvl="1"/>
            <a:r>
              <a:rPr lang="en-US"/>
              <a:t>67 total characters maximum</a:t>
            </a:r>
          </a:p>
          <a:p>
            <a:pPr lvl="1"/>
            <a:r>
              <a:rPr lang="en-US"/>
              <a:t>EMAIL n7ss@arrl.net On station in 15</a:t>
            </a:r>
          </a:p>
          <a:p>
            <a:pPr lvl="1"/>
            <a:r>
              <a:rPr lang="en-US"/>
              <a:t>EMAIL 4255551515@vtext.com Call me on 146.92</a:t>
            </a:r>
            <a:endParaRPr lang="en-US" dirty="0"/>
          </a:p>
        </p:txBody>
      </p:sp>
      <p:sp>
        <p:nvSpPr>
          <p:cNvPr id="3" name="Title 2"/>
          <p:cNvSpPr>
            <a:spLocks noGrp="1"/>
          </p:cNvSpPr>
          <p:nvPr>
            <p:ph type="title"/>
          </p:nvPr>
        </p:nvSpPr>
        <p:spPr/>
        <p:txBody>
          <a:bodyPr/>
          <a:lstStyle/>
          <a:p>
            <a:r>
              <a:rPr lang="en-US"/>
              <a:t>APRS Email and Texting</a:t>
            </a:r>
            <a:endParaRPr lang="en-US" dirty="0"/>
          </a:p>
        </p:txBody>
      </p:sp>
      <p:sp>
        <p:nvSpPr>
          <p:cNvPr id="5" name="Footer Placeholder 4"/>
          <p:cNvSpPr>
            <a:spLocks noGrp="1"/>
          </p:cNvSpPr>
          <p:nvPr>
            <p:ph type="ftr" sz="quarter" idx="11"/>
          </p:nvPr>
        </p:nvSpPr>
        <p:spPr/>
        <p:txBody>
          <a:bodyPr/>
          <a:lstStyle/>
          <a:p>
            <a:r>
              <a:rPr lang="en-US"/>
              <a:t>APRS Messaging - N7SS</a:t>
            </a:r>
          </a:p>
        </p:txBody>
      </p:sp>
      <p:sp>
        <p:nvSpPr>
          <p:cNvPr id="6" name="Slide Number Placeholder 5"/>
          <p:cNvSpPr>
            <a:spLocks noGrp="1"/>
          </p:cNvSpPr>
          <p:nvPr>
            <p:ph type="sldNum" sz="quarter" idx="12"/>
          </p:nvPr>
        </p:nvSpPr>
        <p:spPr/>
        <p:txBody>
          <a:bodyPr/>
          <a:lstStyle/>
          <a:p>
            <a:fld id="{F763F764-EDA8-4CA8-87DA-D8A151D90B45}" type="slidenum">
              <a:rPr lang="en-US" smtClean="0"/>
              <a:pPr/>
              <a:t>13</a:t>
            </a:fld>
            <a:endParaRPr lang="en-US"/>
          </a:p>
        </p:txBody>
      </p:sp>
    </p:spTree>
    <p:extLst>
      <p:ext uri="{BB962C8B-B14F-4D97-AF65-F5344CB8AC3E}">
        <p14:creationId xmlns:p14="http://schemas.microsoft.com/office/powerpoint/2010/main" val="361079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a:t>APRSLink monitors APRS traffic gated to the internet and watches for commands that allow users to:</a:t>
            </a:r>
          </a:p>
          <a:p>
            <a:pPr lvl="1"/>
            <a:r>
              <a:rPr lang="en-US"/>
              <a:t>Read short email messages sent to their </a:t>
            </a:r>
            <a:r>
              <a:rPr lang="en-US">
                <a:hlinkClick r:id="rId3"/>
              </a:rPr>
              <a:t>callsign@winlink.org</a:t>
            </a:r>
            <a:r>
              <a:rPr lang="en-US"/>
              <a:t> account (only the base callsign, no SSID)</a:t>
            </a:r>
          </a:p>
          <a:p>
            <a:pPr lvl="1"/>
            <a:r>
              <a:rPr lang="en-US"/>
              <a:t>Send short email messages to any valid email address or Winlink 2000 user</a:t>
            </a:r>
          </a:p>
          <a:p>
            <a:pPr lvl="1"/>
            <a:r>
              <a:rPr lang="en-US"/>
              <a:t>Perform email related maintenance</a:t>
            </a:r>
          </a:p>
          <a:p>
            <a:pPr lvl="1"/>
            <a:r>
              <a:rPr lang="en-US"/>
              <a:t>Be notified of pending Winlink email via APRS message</a:t>
            </a:r>
          </a:p>
          <a:p>
            <a:pPr lvl="1"/>
            <a:r>
              <a:rPr lang="en-US"/>
              <a:t>Query APRSLink for information of the closest Winlink RMS packet station</a:t>
            </a:r>
          </a:p>
          <a:p>
            <a:r>
              <a:rPr lang="en-US"/>
              <a:t>APRSLink provides a special capability for the Kenwood and Yaesu APRS radios for sending/receiving email from the radio without a PC</a:t>
            </a:r>
          </a:p>
          <a:p>
            <a:endParaRPr lang="en-US" dirty="0"/>
          </a:p>
        </p:txBody>
      </p:sp>
      <p:sp>
        <p:nvSpPr>
          <p:cNvPr id="3" name="Title 2"/>
          <p:cNvSpPr>
            <a:spLocks noGrp="1"/>
          </p:cNvSpPr>
          <p:nvPr>
            <p:ph type="title"/>
          </p:nvPr>
        </p:nvSpPr>
        <p:spPr/>
        <p:txBody>
          <a:bodyPr/>
          <a:lstStyle/>
          <a:p>
            <a:r>
              <a:rPr lang="en-US"/>
              <a:t>APRSLink and Winlink</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14</a:t>
            </a:fld>
            <a:endParaRPr lang="en-US"/>
          </a:p>
        </p:txBody>
      </p:sp>
    </p:spTree>
    <p:extLst>
      <p:ext uri="{BB962C8B-B14F-4D97-AF65-F5344CB8AC3E}">
        <p14:creationId xmlns:p14="http://schemas.microsoft.com/office/powerpoint/2010/main" val="363728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Add "WLNK" in position comment (or status text) and you'll be notified with an APRS message when you have unread Winlink mail</a:t>
            </a:r>
          </a:p>
          <a:p>
            <a:r>
              <a:rPr lang="en-US"/>
              <a:t>Send the following commands to WLNK-1</a:t>
            </a:r>
          </a:p>
          <a:p>
            <a:pPr lvl="1"/>
            <a:r>
              <a:rPr lang="en-US"/>
              <a:t>L - Lists available messages</a:t>
            </a:r>
          </a:p>
          <a:p>
            <a:pPr lvl="1"/>
            <a:r>
              <a:rPr lang="en-US"/>
              <a:t>R# - Reads message #</a:t>
            </a:r>
          </a:p>
          <a:p>
            <a:pPr lvl="1"/>
            <a:r>
              <a:rPr lang="en-US"/>
              <a:t>K# - Kills message #</a:t>
            </a:r>
          </a:p>
          <a:p>
            <a:pPr lvl="1"/>
            <a:r>
              <a:rPr lang="en-US"/>
              <a:t>F# - Forwards Message</a:t>
            </a:r>
          </a:p>
          <a:p>
            <a:pPr lvl="1"/>
            <a:r>
              <a:rPr lang="en-US"/>
              <a:t>G# - Returns # of closest RMS Gateways</a:t>
            </a:r>
          </a:p>
          <a:p>
            <a:pPr lvl="2"/>
            <a:r>
              <a:rPr lang="en-US"/>
              <a:t>WLNK-1 G3</a:t>
            </a:r>
            <a:endParaRPr lang="en-US" dirty="0"/>
          </a:p>
        </p:txBody>
      </p:sp>
      <p:sp>
        <p:nvSpPr>
          <p:cNvPr id="3" name="Title 2"/>
          <p:cNvSpPr>
            <a:spLocks noGrp="1"/>
          </p:cNvSpPr>
          <p:nvPr>
            <p:ph type="title"/>
          </p:nvPr>
        </p:nvSpPr>
        <p:spPr/>
        <p:txBody>
          <a:bodyPr/>
          <a:lstStyle/>
          <a:p>
            <a:r>
              <a:rPr lang="en-US"/>
              <a:t>Using APRSLink</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15</a:t>
            </a:fld>
            <a:endParaRPr lang="en-US"/>
          </a:p>
        </p:txBody>
      </p:sp>
    </p:spTree>
    <p:extLst>
      <p:ext uri="{BB962C8B-B14F-4D97-AF65-F5344CB8AC3E}">
        <p14:creationId xmlns:p14="http://schemas.microsoft.com/office/powerpoint/2010/main" val="90042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AD64A7-81F5-40C4-A157-E03DFB5440C4}"/>
              </a:ext>
            </a:extLst>
          </p:cNvPr>
          <p:cNvSpPr>
            <a:spLocks noGrp="1"/>
          </p:cNvSpPr>
          <p:nvPr>
            <p:ph idx="1"/>
          </p:nvPr>
        </p:nvSpPr>
        <p:spPr/>
        <p:txBody>
          <a:bodyPr>
            <a:normAutofit fontScale="85000" lnSpcReduction="10000"/>
          </a:bodyPr>
          <a:lstStyle/>
          <a:p>
            <a:r>
              <a:rPr lang="en-US" b="0" dirty="0"/>
              <a:t>Do not expect 5-watt radios/trackers to do the job</a:t>
            </a:r>
          </a:p>
          <a:p>
            <a:r>
              <a:rPr lang="en-US" b="0" dirty="0"/>
              <a:t>144.390 is very crowded in the Seattle area</a:t>
            </a:r>
          </a:p>
          <a:p>
            <a:r>
              <a:rPr lang="en-US" b="0" dirty="0"/>
              <a:t>Consider bringing your own digipeater infrastructure and using a frequency that isn’t 144.390</a:t>
            </a:r>
          </a:p>
          <a:p>
            <a:r>
              <a:rPr lang="en-US" b="0" dirty="0"/>
              <a:t>Think about adding smartphones to the mix. (This means net control needs Internet access to see the locations of the phone users)</a:t>
            </a:r>
          </a:p>
          <a:p>
            <a:r>
              <a:rPr lang="en-US" b="0" dirty="0"/>
              <a:t>Consider digital voice modes</a:t>
            </a:r>
          </a:p>
          <a:p>
            <a:r>
              <a:rPr lang="en-US" b="0" dirty="0"/>
              <a:t>Test and rehearse on the actual course you will be using. Try to add some realistic congestion to the channel to see how many packets get through. If using 144.390, this means additional congestion equal to what your event will contribute.</a:t>
            </a:r>
          </a:p>
          <a:p>
            <a:endParaRPr lang="en-US" dirty="0"/>
          </a:p>
        </p:txBody>
      </p:sp>
      <p:sp>
        <p:nvSpPr>
          <p:cNvPr id="3" name="Title 2">
            <a:extLst>
              <a:ext uri="{FF2B5EF4-FFF2-40B4-BE49-F238E27FC236}">
                <a16:creationId xmlns:a16="http://schemas.microsoft.com/office/drawing/2014/main" id="{D50DEC6C-47A4-451A-9D1B-1209373FE2BF}"/>
              </a:ext>
            </a:extLst>
          </p:cNvPr>
          <p:cNvSpPr>
            <a:spLocks noGrp="1"/>
          </p:cNvSpPr>
          <p:nvPr>
            <p:ph type="title"/>
          </p:nvPr>
        </p:nvSpPr>
        <p:spPr/>
        <p:txBody>
          <a:bodyPr/>
          <a:lstStyle/>
          <a:p>
            <a:r>
              <a:rPr lang="en-US" dirty="0"/>
              <a:t>Considerations During Events</a:t>
            </a:r>
          </a:p>
        </p:txBody>
      </p:sp>
      <p:sp>
        <p:nvSpPr>
          <p:cNvPr id="4" name="Footer Placeholder 3">
            <a:extLst>
              <a:ext uri="{FF2B5EF4-FFF2-40B4-BE49-F238E27FC236}">
                <a16:creationId xmlns:a16="http://schemas.microsoft.com/office/drawing/2014/main" id="{91E1C913-755D-47F5-A73A-2E854D2F9F2B}"/>
              </a:ext>
            </a:extLst>
          </p:cNvPr>
          <p:cNvSpPr>
            <a:spLocks noGrp="1"/>
          </p:cNvSpPr>
          <p:nvPr>
            <p:ph type="ftr" sz="quarter" idx="11"/>
          </p:nvPr>
        </p:nvSpPr>
        <p:spPr/>
        <p:txBody>
          <a:bodyPr/>
          <a:lstStyle/>
          <a:p>
            <a:r>
              <a:rPr lang="en-US"/>
              <a:t>APRS for Emergencies - N7SS</a:t>
            </a:r>
            <a:endParaRPr lang="en-US" dirty="0"/>
          </a:p>
        </p:txBody>
      </p:sp>
      <p:sp>
        <p:nvSpPr>
          <p:cNvPr id="5" name="Slide Number Placeholder 4">
            <a:extLst>
              <a:ext uri="{FF2B5EF4-FFF2-40B4-BE49-F238E27FC236}">
                <a16:creationId xmlns:a16="http://schemas.microsoft.com/office/drawing/2014/main" id="{32099AC2-D8F6-4AA3-AEFD-1F4E5E51F10A}"/>
              </a:ext>
            </a:extLst>
          </p:cNvPr>
          <p:cNvSpPr>
            <a:spLocks noGrp="1"/>
          </p:cNvSpPr>
          <p:nvPr>
            <p:ph type="sldNum" sz="quarter" idx="12"/>
          </p:nvPr>
        </p:nvSpPr>
        <p:spPr/>
        <p:txBody>
          <a:bodyPr/>
          <a:lstStyle/>
          <a:p>
            <a:fld id="{F763F764-EDA8-4CA8-87DA-D8A151D90B45}" type="slidenum">
              <a:rPr lang="en-US" smtClean="0"/>
              <a:t>16</a:t>
            </a:fld>
            <a:endParaRPr lang="en-US"/>
          </a:p>
        </p:txBody>
      </p:sp>
    </p:spTree>
    <p:extLst>
      <p:ext uri="{BB962C8B-B14F-4D97-AF65-F5344CB8AC3E}">
        <p14:creationId xmlns:p14="http://schemas.microsoft.com/office/powerpoint/2010/main" val="363716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Good for short tactical messages</a:t>
            </a:r>
          </a:p>
          <a:p>
            <a:r>
              <a:rPr lang="en-US"/>
              <a:t>The distributed network can be quite robust </a:t>
            </a:r>
          </a:p>
          <a:p>
            <a:r>
              <a:rPr lang="en-US"/>
              <a:t>It is easily extended and enhanced with digipeaters and Igates</a:t>
            </a:r>
          </a:p>
          <a:p>
            <a:r>
              <a:rPr lang="en-US"/>
              <a:t>HF solution offers long distance options</a:t>
            </a:r>
          </a:p>
          <a:p>
            <a:r>
              <a:rPr lang="en-US"/>
              <a:t>Not everyone has to run APRS software</a:t>
            </a:r>
          </a:p>
          <a:p>
            <a:pPr lvl="1"/>
            <a:r>
              <a:rPr lang="en-US"/>
              <a:t>Solutions via Internet with email and text delivery</a:t>
            </a:r>
          </a:p>
          <a:p>
            <a:pPr lvl="1"/>
            <a:endParaRPr lang="en-US" dirty="0"/>
          </a:p>
        </p:txBody>
      </p:sp>
      <p:sp>
        <p:nvSpPr>
          <p:cNvPr id="3" name="Title 2"/>
          <p:cNvSpPr>
            <a:spLocks noGrp="1"/>
          </p:cNvSpPr>
          <p:nvPr>
            <p:ph type="title"/>
          </p:nvPr>
        </p:nvSpPr>
        <p:spPr/>
        <p:txBody>
          <a:bodyPr/>
          <a:lstStyle/>
          <a:p>
            <a:r>
              <a:rPr lang="en-US"/>
              <a:t>APRS Messaging Summary</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17</a:t>
            </a:fld>
            <a:endParaRPr lang="en-US"/>
          </a:p>
        </p:txBody>
      </p:sp>
    </p:spTree>
    <p:extLst>
      <p:ext uri="{BB962C8B-B14F-4D97-AF65-F5344CB8AC3E}">
        <p14:creationId xmlns:p14="http://schemas.microsoft.com/office/powerpoint/2010/main" val="305054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NWAPRS.info – Great local information</a:t>
            </a:r>
          </a:p>
          <a:p>
            <a:r>
              <a:rPr lang="en-US" dirty="0"/>
              <a:t>APRS Messaging</a:t>
            </a:r>
          </a:p>
          <a:p>
            <a:pPr lvl="1"/>
            <a:r>
              <a:rPr lang="en-US" dirty="0">
                <a:hlinkClick r:id="rId2"/>
              </a:rPr>
              <a:t>http://www.aprs.org/aprs-messaging.html</a:t>
            </a:r>
            <a:endParaRPr lang="en-US" dirty="0"/>
          </a:p>
          <a:p>
            <a:r>
              <a:rPr lang="en-US" dirty="0">
                <a:hlinkClick r:id="rId3"/>
              </a:rPr>
              <a:t>APRS.fi</a:t>
            </a:r>
            <a:r>
              <a:rPr lang="en-US" dirty="0"/>
              <a:t> – APRS online</a:t>
            </a:r>
          </a:p>
          <a:p>
            <a:r>
              <a:rPr lang="en-US" dirty="0">
                <a:hlinkClick r:id="rId4"/>
              </a:rPr>
              <a:t>www.FindU.com</a:t>
            </a:r>
            <a:r>
              <a:rPr lang="en-US" dirty="0"/>
              <a:t> – Great online APRS data</a:t>
            </a:r>
          </a:p>
          <a:p>
            <a:r>
              <a:rPr lang="en-US" dirty="0"/>
              <a:t>Great HF APRS info at</a:t>
            </a:r>
          </a:p>
          <a:p>
            <a:pPr lvl="1"/>
            <a:r>
              <a:rPr lang="en-US" dirty="0">
                <a:hlinkClick r:id="rId5"/>
              </a:rPr>
              <a:t>http://wa8lmf.net/APRS_PSK63/</a:t>
            </a:r>
            <a:endParaRPr lang="en-US" dirty="0"/>
          </a:p>
          <a:p>
            <a:pPr lvl="1"/>
            <a:r>
              <a:rPr lang="en-US" dirty="0">
                <a:hlinkClick r:id="rId6"/>
              </a:rPr>
              <a:t>http://wa8lmf.net/aprs/HF_APRS_Notes.htm</a:t>
            </a:r>
            <a:endParaRPr lang="en-US" dirty="0"/>
          </a:p>
          <a:p>
            <a:r>
              <a:rPr lang="en-US" dirty="0">
                <a:hlinkClick r:id="rId7"/>
              </a:rPr>
              <a:t>APRS Messenger</a:t>
            </a:r>
            <a:endParaRPr lang="en-US" dirty="0"/>
          </a:p>
          <a:p>
            <a:r>
              <a:rPr lang="en-US" dirty="0" err="1"/>
              <a:t>APRSLink</a:t>
            </a:r>
            <a:endParaRPr lang="en-US" dirty="0"/>
          </a:p>
          <a:p>
            <a:pPr lvl="1"/>
            <a:r>
              <a:rPr lang="en-US" dirty="0">
                <a:hlinkClick r:id="rId8"/>
              </a:rPr>
              <a:t>http://www.winlink.org/APRSLink</a:t>
            </a:r>
            <a:endParaRPr lang="en-US" dirty="0"/>
          </a:p>
          <a:p>
            <a:endParaRPr lang="en-US" dirty="0"/>
          </a:p>
          <a:p>
            <a:endParaRPr lang="en-US" dirty="0"/>
          </a:p>
        </p:txBody>
      </p:sp>
      <p:sp>
        <p:nvSpPr>
          <p:cNvPr id="3" name="Title 2"/>
          <p:cNvSpPr>
            <a:spLocks noGrp="1"/>
          </p:cNvSpPr>
          <p:nvPr>
            <p:ph type="title"/>
          </p:nvPr>
        </p:nvSpPr>
        <p:spPr/>
        <p:txBody>
          <a:bodyPr/>
          <a:lstStyle/>
          <a:p>
            <a:r>
              <a:rPr lang="en-US"/>
              <a:t>Resources</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18</a:t>
            </a:fld>
            <a:endParaRPr lang="en-US"/>
          </a:p>
        </p:txBody>
      </p:sp>
    </p:spTree>
    <p:extLst>
      <p:ext uri="{BB962C8B-B14F-4D97-AF65-F5344CB8AC3E}">
        <p14:creationId xmlns:p14="http://schemas.microsoft.com/office/powerpoint/2010/main" val="16482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F501EE5-D41F-496D-969E-F50E527BE939}"/>
              </a:ext>
            </a:extLst>
          </p:cNvPr>
          <p:cNvSpPr>
            <a:spLocks noGrp="1"/>
          </p:cNvSpPr>
          <p:nvPr>
            <p:ph type="sldNum" sz="quarter" idx="12"/>
          </p:nvPr>
        </p:nvSpPr>
        <p:spPr/>
        <p:txBody>
          <a:bodyPr/>
          <a:lstStyle/>
          <a:p>
            <a:fld id="{88250764-BD6D-4966-97EC-26F08D0A7FE5}" type="slidenum">
              <a:rPr lang="en-US" altLang="en-US"/>
              <a:pPr/>
              <a:t>2</a:t>
            </a:fld>
            <a:endParaRPr lang="en-US" altLang="en-US"/>
          </a:p>
        </p:txBody>
      </p:sp>
      <p:sp>
        <p:nvSpPr>
          <p:cNvPr id="104450" name="Rectangle 2">
            <a:extLst>
              <a:ext uri="{FF2B5EF4-FFF2-40B4-BE49-F238E27FC236}">
                <a16:creationId xmlns:a16="http://schemas.microsoft.com/office/drawing/2014/main" id="{C92FA3BD-1D58-4E69-BCEC-30CAEBEE6F55}"/>
              </a:ext>
            </a:extLst>
          </p:cNvPr>
          <p:cNvSpPr>
            <a:spLocks noGrp="1" noRot="1" noChangeArrowheads="1"/>
          </p:cNvSpPr>
          <p:nvPr>
            <p:ph type="title"/>
          </p:nvPr>
        </p:nvSpPr>
        <p:spPr/>
        <p:txBody>
          <a:bodyPr/>
          <a:lstStyle/>
          <a:p>
            <a:r>
              <a:rPr lang="en-US" altLang="en-US" dirty="0"/>
              <a:t>APRS Use</a:t>
            </a:r>
          </a:p>
        </p:txBody>
      </p:sp>
      <p:sp>
        <p:nvSpPr>
          <p:cNvPr id="104451" name="Rectangle 3">
            <a:extLst>
              <a:ext uri="{FF2B5EF4-FFF2-40B4-BE49-F238E27FC236}">
                <a16:creationId xmlns:a16="http://schemas.microsoft.com/office/drawing/2014/main" id="{3CE1797A-4C29-4D17-A3B6-D8B431857511}"/>
              </a:ext>
            </a:extLst>
          </p:cNvPr>
          <p:cNvSpPr>
            <a:spLocks noGrp="1" noRot="1" noChangeArrowheads="1"/>
          </p:cNvSpPr>
          <p:nvPr>
            <p:ph type="body" idx="1"/>
          </p:nvPr>
        </p:nvSpPr>
        <p:spPr/>
        <p:txBody>
          <a:bodyPr/>
          <a:lstStyle/>
          <a:p>
            <a:r>
              <a:rPr lang="en-US" altLang="en-US" dirty="0"/>
              <a:t>Originally intended for events</a:t>
            </a:r>
          </a:p>
          <a:p>
            <a:pPr lvl="1"/>
            <a:r>
              <a:rPr lang="en-US" altLang="en-US" dirty="0"/>
              <a:t>Provides basic location and message handling</a:t>
            </a:r>
          </a:p>
          <a:p>
            <a:pPr lvl="1"/>
            <a:r>
              <a:rPr lang="en-US" altLang="en-US" dirty="0"/>
              <a:t>Can communicate between base, mobile and portable stations</a:t>
            </a:r>
          </a:p>
          <a:p>
            <a:pPr lvl="1"/>
            <a:r>
              <a:rPr lang="en-US" altLang="en-US" dirty="0"/>
              <a:t>Allows assets to be plotted on map whether moving or fixed in near real-time</a:t>
            </a:r>
          </a:p>
          <a:p>
            <a:pPr lvl="1"/>
            <a:r>
              <a:rPr lang="en-US" altLang="en-US" dirty="0"/>
              <a:t>Simple deployment</a:t>
            </a:r>
          </a:p>
        </p:txBody>
      </p:sp>
      <p:sp>
        <p:nvSpPr>
          <p:cNvPr id="2" name="Footer Placeholder 1">
            <a:extLst>
              <a:ext uri="{FF2B5EF4-FFF2-40B4-BE49-F238E27FC236}">
                <a16:creationId xmlns:a16="http://schemas.microsoft.com/office/drawing/2014/main" id="{1CB5C00F-D94A-41F8-92A4-70F3CB78CE72}"/>
              </a:ext>
            </a:extLst>
          </p:cNvPr>
          <p:cNvSpPr>
            <a:spLocks noGrp="1"/>
          </p:cNvSpPr>
          <p:nvPr>
            <p:ph type="ftr" sz="quarter" idx="11"/>
          </p:nvPr>
        </p:nvSpPr>
        <p:spPr/>
        <p:txBody>
          <a:bodyPr/>
          <a:lstStyle/>
          <a:p>
            <a:r>
              <a:rPr lang="en-US"/>
              <a:t>APRS for Emergencies - N7SS</a:t>
            </a:r>
            <a:endParaRPr lang="en-US" dirty="0"/>
          </a:p>
        </p:txBody>
      </p:sp>
    </p:spTree>
    <p:extLst>
      <p:ext uri="{BB962C8B-B14F-4D97-AF65-F5344CB8AC3E}">
        <p14:creationId xmlns:p14="http://schemas.microsoft.com/office/powerpoint/2010/main" val="136559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1F9F38DF-A0CE-461F-9F42-8C4B13092005}"/>
              </a:ext>
            </a:extLst>
          </p:cNvPr>
          <p:cNvSpPr>
            <a:spLocks noGrp="1" noRot="1" noChangeArrowheads="1"/>
          </p:cNvSpPr>
          <p:nvPr>
            <p:ph type="body" idx="1"/>
          </p:nvPr>
        </p:nvSpPr>
        <p:spPr/>
        <p:txBody>
          <a:bodyPr/>
          <a:lstStyle/>
          <a:p>
            <a:r>
              <a:rPr lang="en-US" altLang="en-US" dirty="0"/>
              <a:t>Ad-hoc, connectionless network able to relay position reports and messages</a:t>
            </a:r>
          </a:p>
          <a:p>
            <a:pPr lvl="1"/>
            <a:r>
              <a:rPr lang="en-US" altLang="en-US" dirty="0"/>
              <a:t>No routing information is required</a:t>
            </a:r>
          </a:p>
          <a:p>
            <a:pPr lvl="1"/>
            <a:r>
              <a:rPr lang="en-US" altLang="en-US" dirty="0"/>
              <a:t>Packet delivery is not guaranteed</a:t>
            </a:r>
          </a:p>
          <a:p>
            <a:pPr lvl="1"/>
            <a:r>
              <a:rPr lang="en-US" altLang="en-US" dirty="0"/>
              <a:t>Packets contain position, status or short messages</a:t>
            </a:r>
          </a:p>
          <a:p>
            <a:pPr lvl="1"/>
            <a:r>
              <a:rPr lang="en-US" altLang="en-US" dirty="0"/>
              <a:t>Many stations can automatically </a:t>
            </a:r>
            <a:r>
              <a:rPr lang="en-US" altLang="en-US" dirty="0" err="1"/>
              <a:t>digipeat</a:t>
            </a:r>
            <a:endParaRPr lang="en-US" altLang="en-US" dirty="0"/>
          </a:p>
          <a:p>
            <a:pPr lvl="1"/>
            <a:r>
              <a:rPr lang="en-US" altLang="en-US" dirty="0" err="1"/>
              <a:t>IGates</a:t>
            </a:r>
            <a:r>
              <a:rPr lang="en-US" altLang="en-US" dirty="0"/>
              <a:t> (gateways) make data available to the world</a:t>
            </a:r>
          </a:p>
          <a:p>
            <a:pPr lvl="1"/>
            <a:r>
              <a:rPr lang="en-US" altLang="en-US" dirty="0"/>
              <a:t>APRS-IS server aggregates data from multiple sources and makes it available</a:t>
            </a:r>
          </a:p>
          <a:p>
            <a:pPr lvl="1"/>
            <a:endParaRPr lang="en-US" altLang="en-US" dirty="0"/>
          </a:p>
        </p:txBody>
      </p:sp>
      <p:sp>
        <p:nvSpPr>
          <p:cNvPr id="82946" name="Rectangle 2">
            <a:extLst>
              <a:ext uri="{FF2B5EF4-FFF2-40B4-BE49-F238E27FC236}">
                <a16:creationId xmlns:a16="http://schemas.microsoft.com/office/drawing/2014/main" id="{66E20B5A-DAF8-44F9-8721-8C71E20C659B}"/>
              </a:ext>
            </a:extLst>
          </p:cNvPr>
          <p:cNvSpPr>
            <a:spLocks noGrp="1" noRot="1" noChangeArrowheads="1"/>
          </p:cNvSpPr>
          <p:nvPr>
            <p:ph type="title"/>
          </p:nvPr>
        </p:nvSpPr>
        <p:spPr/>
        <p:txBody>
          <a:bodyPr/>
          <a:lstStyle/>
          <a:p>
            <a:r>
              <a:rPr lang="en-US" altLang="en-US"/>
              <a:t>What is APRS?</a:t>
            </a:r>
          </a:p>
        </p:txBody>
      </p:sp>
      <p:sp>
        <p:nvSpPr>
          <p:cNvPr id="5" name="Slide Number Placeholder 5">
            <a:extLst>
              <a:ext uri="{FF2B5EF4-FFF2-40B4-BE49-F238E27FC236}">
                <a16:creationId xmlns:a16="http://schemas.microsoft.com/office/drawing/2014/main" id="{3D9931DE-2F1B-4E2E-A945-968DA304F227}"/>
              </a:ext>
            </a:extLst>
          </p:cNvPr>
          <p:cNvSpPr>
            <a:spLocks noGrp="1"/>
          </p:cNvSpPr>
          <p:nvPr>
            <p:ph type="sldNum" sz="quarter" idx="12"/>
          </p:nvPr>
        </p:nvSpPr>
        <p:spPr/>
        <p:txBody>
          <a:bodyPr/>
          <a:lstStyle/>
          <a:p>
            <a:fld id="{7CA7F4CE-0460-4C3D-BDAF-BC1E4BAD9CC1}" type="slidenum">
              <a:rPr lang="en-US" altLang="en-US" smtClean="0"/>
              <a:pPr/>
              <a:t>3</a:t>
            </a:fld>
            <a:endParaRPr lang="en-US" altLang="en-US"/>
          </a:p>
        </p:txBody>
      </p:sp>
      <p:sp>
        <p:nvSpPr>
          <p:cNvPr id="8" name="Footer Placeholder 7">
            <a:extLst>
              <a:ext uri="{FF2B5EF4-FFF2-40B4-BE49-F238E27FC236}">
                <a16:creationId xmlns:a16="http://schemas.microsoft.com/office/drawing/2014/main" id="{106C955C-6C13-4161-9506-CB5DB71C2136}"/>
              </a:ext>
            </a:extLst>
          </p:cNvPr>
          <p:cNvSpPr>
            <a:spLocks noGrp="1"/>
          </p:cNvSpPr>
          <p:nvPr>
            <p:ph type="ftr" sz="quarter" idx="11"/>
          </p:nvPr>
        </p:nvSpPr>
        <p:spPr/>
        <p:txBody>
          <a:bodyPr/>
          <a:lstStyle/>
          <a:p>
            <a:r>
              <a:rPr lang="en-US"/>
              <a:t>APRS for Emergencies - N7SS</a:t>
            </a:r>
            <a:endParaRPr lang="en-US" dirty="0"/>
          </a:p>
        </p:txBody>
      </p:sp>
    </p:spTree>
    <p:extLst>
      <p:ext uri="{BB962C8B-B14F-4D97-AF65-F5344CB8AC3E}">
        <p14:creationId xmlns:p14="http://schemas.microsoft.com/office/powerpoint/2010/main" val="104977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 Hoc, Unconnected Network</a:t>
            </a:r>
          </a:p>
          <a:p>
            <a:pPr lvl="1"/>
            <a:r>
              <a:rPr lang="en-US" dirty="0"/>
              <a:t>144.390MHz 1200 baud</a:t>
            </a:r>
          </a:p>
          <a:p>
            <a:pPr lvl="1"/>
            <a:r>
              <a:rPr lang="en-US" dirty="0"/>
              <a:t>144.350 and 440.800MHz 9600 baud</a:t>
            </a:r>
          </a:p>
          <a:p>
            <a:pPr lvl="1"/>
            <a:r>
              <a:rPr lang="en-US" dirty="0"/>
              <a:t>10.1476 MHz USB*</a:t>
            </a:r>
          </a:p>
          <a:p>
            <a:r>
              <a:rPr lang="en-US" dirty="0"/>
              <a:t>Digipeaters repeat transmissions</a:t>
            </a:r>
          </a:p>
          <a:p>
            <a:pPr lvl="1"/>
            <a:r>
              <a:rPr lang="en-US" dirty="0"/>
              <a:t>Mobile path is WIDE1-1,WIDE2-1</a:t>
            </a:r>
          </a:p>
          <a:p>
            <a:pPr lvl="1"/>
            <a:r>
              <a:rPr lang="en-US" dirty="0"/>
              <a:t>Fixed-station path WIDE2-2</a:t>
            </a:r>
          </a:p>
          <a:p>
            <a:r>
              <a:rPr lang="en-US" dirty="0" err="1"/>
              <a:t>IGates</a:t>
            </a:r>
            <a:r>
              <a:rPr lang="en-US" dirty="0"/>
              <a:t> take gateway RF signals to the Internet</a:t>
            </a:r>
          </a:p>
          <a:p>
            <a:pPr lvl="1"/>
            <a:r>
              <a:rPr lang="en-US" dirty="0"/>
              <a:t>No </a:t>
            </a:r>
            <a:r>
              <a:rPr lang="en-US" dirty="0" err="1"/>
              <a:t>IGates</a:t>
            </a:r>
            <a:r>
              <a:rPr lang="en-US" dirty="0"/>
              <a:t> currently in many counties</a:t>
            </a:r>
          </a:p>
          <a:p>
            <a:r>
              <a:rPr lang="en-US" dirty="0"/>
              <a:t>APRS-IS server is central Internet server</a:t>
            </a:r>
          </a:p>
        </p:txBody>
      </p:sp>
      <p:sp>
        <p:nvSpPr>
          <p:cNvPr id="3" name="Title 2"/>
          <p:cNvSpPr>
            <a:spLocks noGrp="1"/>
          </p:cNvSpPr>
          <p:nvPr>
            <p:ph type="title"/>
          </p:nvPr>
        </p:nvSpPr>
        <p:spPr/>
        <p:txBody>
          <a:bodyPr/>
          <a:lstStyle/>
          <a:p>
            <a:r>
              <a:rPr lang="en-US"/>
              <a:t>APRS Basics</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4</a:t>
            </a:fld>
            <a:endParaRPr lang="en-US"/>
          </a:p>
        </p:txBody>
      </p:sp>
    </p:spTree>
    <p:extLst>
      <p:ext uri="{BB962C8B-B14F-4D97-AF65-F5344CB8AC3E}">
        <p14:creationId xmlns:p14="http://schemas.microsoft.com/office/powerpoint/2010/main" val="337713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Mobiles/trackers with frequent updates</a:t>
            </a:r>
          </a:p>
          <a:p>
            <a:r>
              <a:rPr lang="en-US"/>
              <a:t>Base stations/digipeaters/IGates</a:t>
            </a:r>
          </a:p>
          <a:p>
            <a:r>
              <a:rPr lang="en-US"/>
              <a:t>Weather stations</a:t>
            </a:r>
          </a:p>
          <a:p>
            <a:r>
              <a:rPr lang="en-US"/>
              <a:t>Boats/vessels (via AIS)</a:t>
            </a:r>
          </a:p>
          <a:p>
            <a:pPr lvl="1"/>
            <a:r>
              <a:rPr lang="en-US"/>
              <a:t>Automatic Identification System is marine version of APRS on channels 87B/88B</a:t>
            </a:r>
          </a:p>
          <a:p>
            <a:r>
              <a:rPr lang="en-US"/>
              <a:t>Winlink/IRLP/Echolink/DSTAR nodes</a:t>
            </a:r>
          </a:p>
          <a:p>
            <a:r>
              <a:rPr lang="en-US"/>
              <a:t>Other fixed objects can be beaconed</a:t>
            </a:r>
          </a:p>
          <a:p>
            <a:pPr lvl="1"/>
            <a:r>
              <a:rPr lang="en-US"/>
              <a:t>Hamwan nodes, local repeaters, etc.</a:t>
            </a:r>
          </a:p>
          <a:p>
            <a:endParaRPr lang="en-US"/>
          </a:p>
          <a:p>
            <a:endParaRPr lang="en-US" dirty="0"/>
          </a:p>
        </p:txBody>
      </p:sp>
      <p:sp>
        <p:nvSpPr>
          <p:cNvPr id="3" name="Title 2"/>
          <p:cNvSpPr>
            <a:spLocks noGrp="1"/>
          </p:cNvSpPr>
          <p:nvPr>
            <p:ph type="title"/>
          </p:nvPr>
        </p:nvSpPr>
        <p:spPr/>
        <p:txBody>
          <a:bodyPr/>
          <a:lstStyle/>
          <a:p>
            <a:r>
              <a:rPr lang="en-US"/>
              <a:t>APRS Stations</a:t>
            </a:r>
            <a:endParaRPr lang="en-US" dirty="0"/>
          </a:p>
        </p:txBody>
      </p:sp>
      <p:sp>
        <p:nvSpPr>
          <p:cNvPr id="4" name="Footer Placeholder 3"/>
          <p:cNvSpPr>
            <a:spLocks noGrp="1"/>
          </p:cNvSpPr>
          <p:nvPr>
            <p:ph type="ftr" sz="quarter" idx="11"/>
          </p:nvPr>
        </p:nvSpPr>
        <p:spPr/>
        <p:txBody>
          <a:bodyPr/>
          <a:lstStyle/>
          <a:p>
            <a:r>
              <a:rPr lang="en-US"/>
              <a:t>APRS Messaging - N7SS</a:t>
            </a:r>
            <a:endParaRPr lang="en-US" dirty="0"/>
          </a:p>
        </p:txBody>
      </p:sp>
      <p:sp>
        <p:nvSpPr>
          <p:cNvPr id="5" name="Slide Number Placeholder 4"/>
          <p:cNvSpPr>
            <a:spLocks noGrp="1"/>
          </p:cNvSpPr>
          <p:nvPr>
            <p:ph type="sldNum" sz="quarter" idx="12"/>
          </p:nvPr>
        </p:nvSpPr>
        <p:spPr/>
        <p:txBody>
          <a:bodyPr/>
          <a:lstStyle/>
          <a:p>
            <a:fld id="{F763F764-EDA8-4CA8-87DA-D8A151D90B45}" type="slidenum">
              <a:rPr lang="en-US" smtClean="0"/>
              <a:pPr/>
              <a:t>5</a:t>
            </a:fld>
            <a:endParaRPr lang="en-US"/>
          </a:p>
        </p:txBody>
      </p:sp>
    </p:spTree>
    <p:extLst>
      <p:ext uri="{BB962C8B-B14F-4D97-AF65-F5344CB8AC3E}">
        <p14:creationId xmlns:p14="http://schemas.microsoft.com/office/powerpoint/2010/main" val="237044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APRS.fi</a:t>
            </a:r>
          </a:p>
          <a:p>
            <a:pPr lvl="1"/>
            <a:r>
              <a:rPr lang="en-US"/>
              <a:t>Uses Google Maps and integrates all types of APRS and non-APRS sources with tracks</a:t>
            </a:r>
          </a:p>
          <a:p>
            <a:r>
              <a:rPr lang="en-US"/>
              <a:t>www.FindU.com</a:t>
            </a:r>
          </a:p>
          <a:p>
            <a:pPr lvl="1"/>
            <a:r>
              <a:rPr lang="en-US"/>
              <a:t>Supports a large collection of custom queries</a:t>
            </a:r>
          </a:p>
          <a:p>
            <a:pPr lvl="2"/>
            <a:r>
              <a:rPr lang="en-US"/>
              <a:t>Individual user tracks, weather graphs, emergency messages, regular messages, raw position data, locate Winlink nodes, etc.</a:t>
            </a:r>
            <a:endParaRPr lang="en-US" dirty="0"/>
          </a:p>
        </p:txBody>
      </p:sp>
      <p:sp>
        <p:nvSpPr>
          <p:cNvPr id="3" name="Title 2"/>
          <p:cNvSpPr>
            <a:spLocks noGrp="1"/>
          </p:cNvSpPr>
          <p:nvPr>
            <p:ph type="title"/>
          </p:nvPr>
        </p:nvSpPr>
        <p:spPr/>
        <p:txBody>
          <a:bodyPr/>
          <a:lstStyle/>
          <a:p>
            <a:r>
              <a:rPr lang="en-US"/>
              <a:t>View APRS Status Online</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6</a:t>
            </a:fld>
            <a:endParaRPr lang="en-US"/>
          </a:p>
        </p:txBody>
      </p:sp>
    </p:spTree>
    <p:extLst>
      <p:ext uri="{BB962C8B-B14F-4D97-AF65-F5344CB8AC3E}">
        <p14:creationId xmlns:p14="http://schemas.microsoft.com/office/powerpoint/2010/main" val="80272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3831" t="33346" r="29399" b="774"/>
          <a:stretch/>
        </p:blipFill>
        <p:spPr>
          <a:xfrm>
            <a:off x="2340867" y="1481138"/>
            <a:ext cx="4462265" cy="4525962"/>
          </a:xfrm>
        </p:spPr>
      </p:pic>
      <p:sp>
        <p:nvSpPr>
          <p:cNvPr id="3" name="Title 2"/>
          <p:cNvSpPr>
            <a:spLocks noGrp="1"/>
          </p:cNvSpPr>
          <p:nvPr>
            <p:ph type="title"/>
          </p:nvPr>
        </p:nvSpPr>
        <p:spPr/>
        <p:txBody>
          <a:bodyPr/>
          <a:lstStyle/>
          <a:p>
            <a:r>
              <a:rPr lang="en-US"/>
              <a:t>APRS.fi</a:t>
            </a:r>
            <a:endParaRPr lang="en-US" dirty="0"/>
          </a:p>
        </p:txBody>
      </p:sp>
      <p:sp>
        <p:nvSpPr>
          <p:cNvPr id="5" name="Footer Placeholder 4"/>
          <p:cNvSpPr>
            <a:spLocks noGrp="1"/>
          </p:cNvSpPr>
          <p:nvPr>
            <p:ph type="ftr" sz="quarter" idx="11"/>
          </p:nvPr>
        </p:nvSpPr>
        <p:spPr/>
        <p:txBody>
          <a:bodyPr/>
          <a:lstStyle/>
          <a:p>
            <a:r>
              <a:rPr lang="en-US"/>
              <a:t>APRS Messaging - N7SS</a:t>
            </a:r>
          </a:p>
        </p:txBody>
      </p:sp>
      <p:sp>
        <p:nvSpPr>
          <p:cNvPr id="6" name="Slide Number Placeholder 5"/>
          <p:cNvSpPr>
            <a:spLocks noGrp="1"/>
          </p:cNvSpPr>
          <p:nvPr>
            <p:ph type="sldNum" sz="quarter" idx="12"/>
          </p:nvPr>
        </p:nvSpPr>
        <p:spPr/>
        <p:txBody>
          <a:bodyPr/>
          <a:lstStyle/>
          <a:p>
            <a:fld id="{F763F764-EDA8-4CA8-87DA-D8A151D90B45}" type="slidenum">
              <a:rPr lang="en-US" smtClean="0"/>
              <a:pPr/>
              <a:t>7</a:t>
            </a:fld>
            <a:endParaRPr lang="en-US"/>
          </a:p>
        </p:txBody>
      </p:sp>
    </p:spTree>
    <p:extLst>
      <p:ext uri="{BB962C8B-B14F-4D97-AF65-F5344CB8AC3E}">
        <p14:creationId xmlns:p14="http://schemas.microsoft.com/office/powerpoint/2010/main" val="51982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5386" t="5114" r="7031" b="4257"/>
          <a:stretch/>
        </p:blipFill>
        <p:spPr>
          <a:xfrm>
            <a:off x="5862859" y="3955531"/>
            <a:ext cx="1331975" cy="1247163"/>
          </a:xfrm>
          <a:prstGeom prst="rect">
            <a:avLst/>
          </a:prstGeom>
        </p:spPr>
      </p:pic>
      <p:sp>
        <p:nvSpPr>
          <p:cNvPr id="2" name="Content Placeholder 1"/>
          <p:cNvSpPr>
            <a:spLocks noGrp="1"/>
          </p:cNvSpPr>
          <p:nvPr>
            <p:ph idx="1"/>
          </p:nvPr>
        </p:nvSpPr>
        <p:spPr/>
        <p:txBody>
          <a:bodyPr/>
          <a:lstStyle/>
          <a:p>
            <a:r>
              <a:rPr lang="en-US"/>
              <a:t>Byonics Micro-Trak AIO (All In One)</a:t>
            </a:r>
          </a:p>
          <a:p>
            <a:pPr lvl="1"/>
            <a:r>
              <a:rPr lang="en-US"/>
              <a:t>10 watts, AA batteries, Pelican case, $260</a:t>
            </a:r>
          </a:p>
          <a:p>
            <a:r>
              <a:rPr lang="en-US"/>
              <a:t>Argent Data Tracker3 model T3-301</a:t>
            </a:r>
          </a:p>
          <a:p>
            <a:pPr lvl="1"/>
            <a:r>
              <a:rPr lang="en-US"/>
              <a:t>5 watts with data port, $229</a:t>
            </a:r>
          </a:p>
          <a:p>
            <a:r>
              <a:rPr lang="en-US"/>
              <a:t>Sainsonic AP-510</a:t>
            </a:r>
          </a:p>
          <a:p>
            <a:pPr lvl="1"/>
            <a:r>
              <a:rPr lang="en-US"/>
              <a:t>1 watt, Bluetooth, $120</a:t>
            </a:r>
          </a:p>
          <a:p>
            <a:r>
              <a:rPr lang="en-US"/>
              <a:t>Byonics TinyTrack 3/4</a:t>
            </a:r>
          </a:p>
          <a:p>
            <a:pPr lvl="1"/>
            <a:r>
              <a:rPr lang="en-US"/>
              <a:t>Add APRS to radio, w/GPS, $130</a:t>
            </a:r>
          </a:p>
          <a:p>
            <a:r>
              <a:rPr lang="en-US"/>
              <a:t>Argent Data OpenTracker USB</a:t>
            </a:r>
          </a:p>
          <a:p>
            <a:pPr lvl="1"/>
            <a:r>
              <a:rPr lang="en-US"/>
              <a:t>Add APRS to existing radio, no GPS, $45</a:t>
            </a:r>
            <a:endParaRPr lang="en-US" dirty="0"/>
          </a:p>
        </p:txBody>
      </p:sp>
      <p:sp>
        <p:nvSpPr>
          <p:cNvPr id="3" name="Title 2"/>
          <p:cNvSpPr>
            <a:spLocks noGrp="1"/>
          </p:cNvSpPr>
          <p:nvPr>
            <p:ph type="title"/>
          </p:nvPr>
        </p:nvSpPr>
        <p:spPr/>
        <p:txBody>
          <a:bodyPr/>
          <a:lstStyle/>
          <a:p>
            <a:r>
              <a:rPr lang="en-US"/>
              <a:t>APRS Trackers</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8</a:t>
            </a:fld>
            <a:endParaRPr lang="en-US"/>
          </a:p>
        </p:txBody>
      </p:sp>
      <p:pic>
        <p:nvPicPr>
          <p:cNvPr id="4098" name="Picture 2" descr="http://www.byonics.com/images/mt-aio-3.1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997" y="368461"/>
            <a:ext cx="952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15406" t="5258" r="12597" b="8256"/>
          <a:stretch/>
        </p:blipFill>
        <p:spPr>
          <a:xfrm rot="10800000">
            <a:off x="7237469" y="4579113"/>
            <a:ext cx="1713027" cy="1776342"/>
          </a:xfrm>
          <a:prstGeom prst="rect">
            <a:avLst/>
          </a:prstGeom>
        </p:spPr>
      </p:pic>
      <p:pic>
        <p:nvPicPr>
          <p:cNvPr id="7" name="Picture 6"/>
          <p:cNvPicPr>
            <a:picLocks noChangeAspect="1"/>
          </p:cNvPicPr>
          <p:nvPr/>
        </p:nvPicPr>
        <p:blipFill rotWithShape="1">
          <a:blip r:embed="rId6"/>
          <a:srcRect l="38823" t="2598" r="40952" b="2931"/>
          <a:stretch/>
        </p:blipFill>
        <p:spPr>
          <a:xfrm>
            <a:off x="7237469" y="991537"/>
            <a:ext cx="740709" cy="3459891"/>
          </a:xfrm>
          <a:prstGeom prst="rect">
            <a:avLst/>
          </a:prstGeom>
        </p:spPr>
      </p:pic>
      <p:pic>
        <p:nvPicPr>
          <p:cNvPr id="8" name="Picture 7"/>
          <p:cNvPicPr>
            <a:picLocks noChangeAspect="1"/>
          </p:cNvPicPr>
          <p:nvPr/>
        </p:nvPicPr>
        <p:blipFill>
          <a:blip r:embed="rId7"/>
          <a:stretch>
            <a:fillRect/>
          </a:stretch>
        </p:blipFill>
        <p:spPr>
          <a:xfrm>
            <a:off x="5555412" y="2834605"/>
            <a:ext cx="1477030" cy="1000072"/>
          </a:xfrm>
          <a:prstGeom prst="rect">
            <a:avLst/>
          </a:prstGeom>
        </p:spPr>
      </p:pic>
    </p:spTree>
    <p:extLst>
      <p:ext uri="{BB962C8B-B14F-4D97-AF65-F5344CB8AC3E}">
        <p14:creationId xmlns:p14="http://schemas.microsoft.com/office/powerpoint/2010/main" val="223648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Yaesu VX-8 family, FTM-350, FT-1DR, </a:t>
            </a:r>
            <a:br>
              <a:rPr lang="en-US"/>
            </a:br>
            <a:r>
              <a:rPr lang="en-US"/>
              <a:t>FT-2DR, FTM-100DR, FTM-400DR</a:t>
            </a:r>
          </a:p>
          <a:p>
            <a:r>
              <a:rPr lang="en-US"/>
              <a:t>APRS software built into radio</a:t>
            </a:r>
          </a:p>
          <a:p>
            <a:r>
              <a:rPr lang="en-US"/>
              <a:t>No access to TNC in radio</a:t>
            </a:r>
            <a:endParaRPr lang="en-US" dirty="0"/>
          </a:p>
        </p:txBody>
      </p:sp>
      <p:sp>
        <p:nvSpPr>
          <p:cNvPr id="3" name="Title 2"/>
          <p:cNvSpPr>
            <a:spLocks noGrp="1"/>
          </p:cNvSpPr>
          <p:nvPr>
            <p:ph type="title"/>
          </p:nvPr>
        </p:nvSpPr>
        <p:spPr/>
        <p:txBody>
          <a:bodyPr/>
          <a:lstStyle/>
          <a:p>
            <a:r>
              <a:rPr lang="en-US"/>
              <a:t>Integrated APRS Trackers</a:t>
            </a:r>
            <a:endParaRPr lang="en-US" dirty="0"/>
          </a:p>
        </p:txBody>
      </p:sp>
      <p:sp>
        <p:nvSpPr>
          <p:cNvPr id="4" name="Footer Placeholder 3"/>
          <p:cNvSpPr>
            <a:spLocks noGrp="1"/>
          </p:cNvSpPr>
          <p:nvPr>
            <p:ph type="ftr" sz="quarter" idx="11"/>
          </p:nvPr>
        </p:nvSpPr>
        <p:spPr/>
        <p:txBody>
          <a:bodyPr/>
          <a:lstStyle/>
          <a:p>
            <a:r>
              <a:rPr lang="en-US"/>
              <a:t>APRS Messaging - N7SS</a:t>
            </a:r>
          </a:p>
        </p:txBody>
      </p:sp>
      <p:sp>
        <p:nvSpPr>
          <p:cNvPr id="5" name="Slide Number Placeholder 4"/>
          <p:cNvSpPr>
            <a:spLocks noGrp="1"/>
          </p:cNvSpPr>
          <p:nvPr>
            <p:ph type="sldNum" sz="quarter" idx="12"/>
          </p:nvPr>
        </p:nvSpPr>
        <p:spPr/>
        <p:txBody>
          <a:bodyPr/>
          <a:lstStyle/>
          <a:p>
            <a:fld id="{F763F764-EDA8-4CA8-87DA-D8A151D90B45}" type="slidenum">
              <a:rPr lang="en-US" smtClean="0"/>
              <a:pPr/>
              <a:t>9</a:t>
            </a:fld>
            <a:endParaRPr lang="en-US"/>
          </a:p>
        </p:txBody>
      </p:sp>
      <p:pic>
        <p:nvPicPr>
          <p:cNvPr id="6" name="Picture 5"/>
          <p:cNvPicPr>
            <a:picLocks noChangeAspect="1"/>
          </p:cNvPicPr>
          <p:nvPr/>
        </p:nvPicPr>
        <p:blipFill>
          <a:blip r:embed="rId3"/>
          <a:stretch>
            <a:fillRect/>
          </a:stretch>
        </p:blipFill>
        <p:spPr>
          <a:xfrm>
            <a:off x="7367678" y="2680081"/>
            <a:ext cx="1190625" cy="3390900"/>
          </a:xfrm>
          <a:prstGeom prst="rect">
            <a:avLst/>
          </a:prstGeom>
        </p:spPr>
      </p:pic>
      <p:pic>
        <p:nvPicPr>
          <p:cNvPr id="7" name="Picture 6"/>
          <p:cNvPicPr>
            <a:picLocks noChangeAspect="1"/>
          </p:cNvPicPr>
          <p:nvPr/>
        </p:nvPicPr>
        <p:blipFill>
          <a:blip r:embed="rId4"/>
          <a:stretch>
            <a:fillRect/>
          </a:stretch>
        </p:blipFill>
        <p:spPr>
          <a:xfrm>
            <a:off x="457200" y="4375531"/>
            <a:ext cx="2082686" cy="1421433"/>
          </a:xfrm>
          <a:prstGeom prst="rect">
            <a:avLst/>
          </a:prstGeom>
        </p:spPr>
      </p:pic>
      <p:pic>
        <p:nvPicPr>
          <p:cNvPr id="8" name="Picture 7"/>
          <p:cNvPicPr>
            <a:picLocks noChangeAspect="1"/>
          </p:cNvPicPr>
          <p:nvPr/>
        </p:nvPicPr>
        <p:blipFill rotWithShape="1">
          <a:blip r:embed="rId5"/>
          <a:srcRect l="5878" t="20917" r="2493" b="20816"/>
          <a:stretch/>
        </p:blipFill>
        <p:spPr>
          <a:xfrm>
            <a:off x="2875006" y="4175976"/>
            <a:ext cx="4319858" cy="1831315"/>
          </a:xfrm>
          <a:prstGeom prst="rect">
            <a:avLst/>
          </a:prstGeom>
        </p:spPr>
      </p:pic>
    </p:spTree>
    <p:extLst>
      <p:ext uri="{BB962C8B-B14F-4D97-AF65-F5344CB8AC3E}">
        <p14:creationId xmlns:p14="http://schemas.microsoft.com/office/powerpoint/2010/main" val="4079642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Emcomm_Radio_101</Template>
  <TotalTime>716</TotalTime>
  <Words>1430</Words>
  <Application>Microsoft Office PowerPoint</Application>
  <PresentationFormat>On-screen Show (4:3)</PresentationFormat>
  <Paragraphs>213</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Lucida Sans Unicode</vt:lpstr>
      <vt:lpstr>Verdana</vt:lpstr>
      <vt:lpstr>Wingdings 2</vt:lpstr>
      <vt:lpstr>Wingdings 3</vt:lpstr>
      <vt:lpstr>Concourse</vt:lpstr>
      <vt:lpstr>APRS for Emergencies</vt:lpstr>
      <vt:lpstr>APRS Use</vt:lpstr>
      <vt:lpstr>What is APRS?</vt:lpstr>
      <vt:lpstr>APRS Basics</vt:lpstr>
      <vt:lpstr>APRS Stations</vt:lpstr>
      <vt:lpstr>View APRS Status Online</vt:lpstr>
      <vt:lpstr>APRS.fi</vt:lpstr>
      <vt:lpstr>APRS Trackers</vt:lpstr>
      <vt:lpstr>Integrated APRS Trackers</vt:lpstr>
      <vt:lpstr>Real Integrated APRS</vt:lpstr>
      <vt:lpstr>Windows APRS Client Software</vt:lpstr>
      <vt:lpstr>APRS Messenger</vt:lpstr>
      <vt:lpstr>APRS Email and Texting</vt:lpstr>
      <vt:lpstr>APRSLink and Winlink</vt:lpstr>
      <vt:lpstr>Using APRSLink</vt:lpstr>
      <vt:lpstr>Considerations During Events</vt:lpstr>
      <vt:lpstr>APRS Messaging 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APRS Messaging</dc:title>
  <dc:creator>Scott Honaker</dc:creator>
  <cp:lastModifiedBy>Scott Honaker</cp:lastModifiedBy>
  <cp:revision>32</cp:revision>
  <dcterms:created xsi:type="dcterms:W3CDTF">2015-07-15T14:11:38Z</dcterms:created>
  <dcterms:modified xsi:type="dcterms:W3CDTF">2017-11-15T18:08:30Z</dcterms:modified>
</cp:coreProperties>
</file>